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32"/>
  </p:notesMasterIdLst>
  <p:handoutMasterIdLst>
    <p:handoutMasterId r:id="rId33"/>
  </p:handoutMasterIdLst>
  <p:sldIdLst>
    <p:sldId id="377" r:id="rId2"/>
    <p:sldId id="378" r:id="rId3"/>
    <p:sldId id="379" r:id="rId4"/>
    <p:sldId id="380" r:id="rId5"/>
    <p:sldId id="381" r:id="rId6"/>
    <p:sldId id="382" r:id="rId7"/>
    <p:sldId id="383" r:id="rId8"/>
    <p:sldId id="384" r:id="rId9"/>
    <p:sldId id="385" r:id="rId10"/>
    <p:sldId id="386" r:id="rId11"/>
    <p:sldId id="390" r:id="rId12"/>
    <p:sldId id="387" r:id="rId13"/>
    <p:sldId id="388" r:id="rId14"/>
    <p:sldId id="389" r:id="rId15"/>
    <p:sldId id="391" r:id="rId16"/>
    <p:sldId id="392" r:id="rId17"/>
    <p:sldId id="394" r:id="rId18"/>
    <p:sldId id="395" r:id="rId19"/>
    <p:sldId id="396" r:id="rId20"/>
    <p:sldId id="397" r:id="rId21"/>
    <p:sldId id="398" r:id="rId22"/>
    <p:sldId id="399" r:id="rId23"/>
    <p:sldId id="400" r:id="rId24"/>
    <p:sldId id="393" r:id="rId25"/>
    <p:sldId id="401" r:id="rId26"/>
    <p:sldId id="402" r:id="rId27"/>
    <p:sldId id="403" r:id="rId28"/>
    <p:sldId id="404" r:id="rId29"/>
    <p:sldId id="405" r:id="rId30"/>
    <p:sldId id="347" r:id="rId31"/>
  </p:sldIdLst>
  <p:sldSz cx="24382413" cy="13716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2F1"/>
    <a:srgbClr val="375FFF"/>
    <a:srgbClr val="1D00E6"/>
    <a:srgbClr val="EFF2FF"/>
    <a:srgbClr val="3F64FF"/>
    <a:srgbClr val="001674"/>
    <a:srgbClr val="001260"/>
    <a:srgbClr val="000E48"/>
    <a:srgbClr val="404040"/>
    <a:srgbClr val="FF75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83" autoAdjust="0"/>
    <p:restoredTop sz="95494" autoAdjust="0"/>
  </p:normalViewPr>
  <p:slideViewPr>
    <p:cSldViewPr snapToGrid="0" snapToObjects="1" showGuides="1">
      <p:cViewPr varScale="1">
        <p:scale>
          <a:sx n="54" d="100"/>
          <a:sy n="54" d="100"/>
        </p:scale>
        <p:origin x="660" y="96"/>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20" d="100"/>
        <a:sy n="20" d="100"/>
      </p:scale>
      <p:origin x="0" y="0"/>
    </p:cViewPr>
  </p:sorterViewPr>
  <p:notesViewPr>
    <p:cSldViewPr snapToGrid="0" snapToObjects="1" showGuides="1">
      <p:cViewPr varScale="1">
        <p:scale>
          <a:sx n="80" d="100"/>
          <a:sy n="80" d="100"/>
        </p:scale>
        <p:origin x="2664" y="4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222F52-B38E-4B24-92DB-E1D20B26C3E9}" type="doc">
      <dgm:prSet loTypeId="urn:microsoft.com/office/officeart/2005/8/layout/radial1" loCatId="relationship" qsTypeId="urn:microsoft.com/office/officeart/2005/8/quickstyle/simple1" qsCatId="simple" csTypeId="urn:microsoft.com/office/officeart/2005/8/colors/accent1_2" csCatId="accent1"/>
      <dgm:spPr/>
    </dgm:pt>
    <dgm:pt modelId="{4AA7FE90-A9DE-4FEF-B691-34C6F347B28E}">
      <dgm:prSet/>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b="1" i="0" u="none" strike="noStrike"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公司</a:t>
          </a:r>
        </a:p>
      </dgm:t>
    </dgm:pt>
    <dgm:pt modelId="{294AA521-78E3-4A54-888B-5F17574EBA4E}" type="parTrans" cxnId="{A4EC69C6-9BD4-4CB1-8C7B-25600F3D8FBD}">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5E9EC725-23C3-4F75-B596-EDB2FBAA47D7}" type="sibTrans" cxnId="{A4EC69C6-9BD4-4CB1-8C7B-25600F3D8FBD}">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704526CF-6909-4F99-8115-94BC5273608D}">
      <dgm:prSet/>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b="1" i="0" u="none" strike="noStrike"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消费者</a:t>
          </a:r>
        </a:p>
      </dgm:t>
    </dgm:pt>
    <dgm:pt modelId="{5E04B881-4944-4355-95D4-10CFFB27BB46}" type="parTrans" cxnId="{85CBB686-AD30-4C34-96B8-D749200F5812}">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D5F834AA-5938-476B-8C4F-29873DB6B585}" type="sibTrans" cxnId="{85CBB686-AD30-4C34-96B8-D749200F5812}">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7FBCADD6-92F4-44DF-9A56-A56511ED0955}">
      <dgm:prSet/>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b="1" i="0" u="none" strike="noStrike"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员工</a:t>
          </a:r>
        </a:p>
      </dgm:t>
    </dgm:pt>
    <dgm:pt modelId="{D8EA672C-3FDF-4E4B-BE33-2610F5075422}" type="parTrans" cxnId="{C3159FAB-A258-4D36-A836-DB5EDF38E07A}">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F7678A6D-A8F7-4B6A-8054-5B7A4428DFF0}" type="sibTrans" cxnId="{C3159FAB-A258-4D36-A836-DB5EDF38E07A}">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A7B0AA3C-77E7-41C8-8DF6-C8B4FD43525D}">
      <dgm:prSet/>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b="1" i="0" u="none" strike="noStrike"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商业</a:t>
          </a:r>
        </a:p>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b="1" i="0" u="none" strike="noStrike"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伙伴</a:t>
          </a:r>
        </a:p>
      </dgm:t>
    </dgm:pt>
    <dgm:pt modelId="{6B9B70A3-B7A9-4D0A-B399-4AF6863ADC92}" type="parTrans" cxnId="{4A225B56-92B6-4EBC-8611-4552BD1EDE63}">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EA5D5D4B-EED8-4765-867F-2E25CCCD65DE}" type="sibTrans" cxnId="{4A225B56-92B6-4EBC-8611-4552BD1EDE63}">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AECA399D-45BE-4DFE-B436-E6D5A0C7C8B9}">
      <dgm:prSet/>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b="1" i="0" u="none" strike="noStrike"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股东</a:t>
          </a:r>
        </a:p>
      </dgm:t>
    </dgm:pt>
    <dgm:pt modelId="{E8DA4AD5-56BB-4AB5-A6F5-8397C659EE1F}" type="parTrans" cxnId="{37AE9E90-888B-4152-8367-5A90BB654403}">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FE64C157-C962-4925-800B-797E0F1A9C4F}" type="sibTrans" cxnId="{37AE9E90-888B-4152-8367-5A90BB654403}">
      <dgm:prSet/>
      <dgm:spPr/>
      <dgm:t>
        <a:bodyPr/>
        <a:lstStyle/>
        <a:p>
          <a:endParaRPr lang="zh-CN" altLang="en-US">
            <a:latin typeface="方正兰亭黑简体" panose="02000500000000000000" pitchFamily="50" charset="-122"/>
            <a:ea typeface="方正兰亭黑简体" panose="02000500000000000000" pitchFamily="50" charset="-122"/>
          </a:endParaRPr>
        </a:p>
      </dgm:t>
    </dgm:pt>
    <dgm:pt modelId="{29FC2D85-1839-40C6-A56C-DB26BE690AFE}" type="pres">
      <dgm:prSet presAssocID="{7C222F52-B38E-4B24-92DB-E1D20B26C3E9}" presName="cycle" presStyleCnt="0">
        <dgm:presLayoutVars>
          <dgm:chMax val="1"/>
          <dgm:dir/>
          <dgm:animLvl val="ctr"/>
          <dgm:resizeHandles val="exact"/>
        </dgm:presLayoutVars>
      </dgm:prSet>
      <dgm:spPr/>
    </dgm:pt>
    <dgm:pt modelId="{0978ECC1-F7AB-418F-A8FC-07B80067E340}" type="pres">
      <dgm:prSet presAssocID="{4AA7FE90-A9DE-4FEF-B691-34C6F347B28E}" presName="centerShape" presStyleLbl="node0" presStyleIdx="0" presStyleCnt="1"/>
      <dgm:spPr/>
    </dgm:pt>
    <dgm:pt modelId="{2D06ED5F-F4D3-4A27-BB28-63650D83819A}" type="pres">
      <dgm:prSet presAssocID="{5E04B881-4944-4355-95D4-10CFFB27BB46}" presName="Name9" presStyleLbl="parChTrans1D2" presStyleIdx="0" presStyleCnt="4"/>
      <dgm:spPr/>
    </dgm:pt>
    <dgm:pt modelId="{76AA0323-CAE2-42F3-ACF1-D1FB126A3558}" type="pres">
      <dgm:prSet presAssocID="{5E04B881-4944-4355-95D4-10CFFB27BB46}" presName="connTx" presStyleLbl="parChTrans1D2" presStyleIdx="0" presStyleCnt="4"/>
      <dgm:spPr/>
    </dgm:pt>
    <dgm:pt modelId="{46168989-A40A-4E1C-A1F7-588DB5568237}" type="pres">
      <dgm:prSet presAssocID="{704526CF-6909-4F99-8115-94BC5273608D}" presName="node" presStyleLbl="node1" presStyleIdx="0" presStyleCnt="4" custRadScaleRad="102041">
        <dgm:presLayoutVars>
          <dgm:bulletEnabled val="1"/>
        </dgm:presLayoutVars>
      </dgm:prSet>
      <dgm:spPr/>
    </dgm:pt>
    <dgm:pt modelId="{3DFBB945-4D53-4E6C-A726-E1B6B9337809}" type="pres">
      <dgm:prSet presAssocID="{D8EA672C-3FDF-4E4B-BE33-2610F5075422}" presName="Name9" presStyleLbl="parChTrans1D2" presStyleIdx="1" presStyleCnt="4"/>
      <dgm:spPr/>
    </dgm:pt>
    <dgm:pt modelId="{49EFFE3D-ACB2-4681-A0C8-1000B3C0816B}" type="pres">
      <dgm:prSet presAssocID="{D8EA672C-3FDF-4E4B-BE33-2610F5075422}" presName="connTx" presStyleLbl="parChTrans1D2" presStyleIdx="1" presStyleCnt="4"/>
      <dgm:spPr/>
    </dgm:pt>
    <dgm:pt modelId="{F8738161-A84A-4683-849C-6004F3F8189A}" type="pres">
      <dgm:prSet presAssocID="{7FBCADD6-92F4-44DF-9A56-A56511ED0955}" presName="node" presStyleLbl="node1" presStyleIdx="1" presStyleCnt="4" custRadScaleRad="123825">
        <dgm:presLayoutVars>
          <dgm:bulletEnabled val="1"/>
        </dgm:presLayoutVars>
      </dgm:prSet>
      <dgm:spPr/>
    </dgm:pt>
    <dgm:pt modelId="{0E342FBE-4F2A-4949-B61E-D47D69B7370E}" type="pres">
      <dgm:prSet presAssocID="{6B9B70A3-B7A9-4D0A-B399-4AF6863ADC92}" presName="Name9" presStyleLbl="parChTrans1D2" presStyleIdx="2" presStyleCnt="4"/>
      <dgm:spPr/>
    </dgm:pt>
    <dgm:pt modelId="{6C4319AA-F9D7-4253-BC29-B067C5C73451}" type="pres">
      <dgm:prSet presAssocID="{6B9B70A3-B7A9-4D0A-B399-4AF6863ADC92}" presName="connTx" presStyleLbl="parChTrans1D2" presStyleIdx="2" presStyleCnt="4"/>
      <dgm:spPr/>
    </dgm:pt>
    <dgm:pt modelId="{570D7CB4-6458-4939-AAF7-B57DF7E7DE64}" type="pres">
      <dgm:prSet presAssocID="{A7B0AA3C-77E7-41C8-8DF6-C8B4FD43525D}" presName="node" presStyleLbl="node1" presStyleIdx="2" presStyleCnt="4" custRadScaleRad="102041">
        <dgm:presLayoutVars>
          <dgm:bulletEnabled val="1"/>
        </dgm:presLayoutVars>
      </dgm:prSet>
      <dgm:spPr/>
    </dgm:pt>
    <dgm:pt modelId="{EBDC63F2-D520-480E-9ECC-555492BDE746}" type="pres">
      <dgm:prSet presAssocID="{E8DA4AD5-56BB-4AB5-A6F5-8397C659EE1F}" presName="Name9" presStyleLbl="parChTrans1D2" presStyleIdx="3" presStyleCnt="4"/>
      <dgm:spPr/>
    </dgm:pt>
    <dgm:pt modelId="{79F7D48D-FDC1-42D8-B2E0-8CB13AB6E20B}" type="pres">
      <dgm:prSet presAssocID="{E8DA4AD5-56BB-4AB5-A6F5-8397C659EE1F}" presName="connTx" presStyleLbl="parChTrans1D2" presStyleIdx="3" presStyleCnt="4"/>
      <dgm:spPr/>
    </dgm:pt>
    <dgm:pt modelId="{D3C1E10F-783C-4D95-9460-FE9320D09D26}" type="pres">
      <dgm:prSet presAssocID="{AECA399D-45BE-4DFE-B436-E6D5A0C7C8B9}" presName="node" presStyleLbl="node1" presStyleIdx="3" presStyleCnt="4" custRadScaleRad="125731">
        <dgm:presLayoutVars>
          <dgm:bulletEnabled val="1"/>
        </dgm:presLayoutVars>
      </dgm:prSet>
      <dgm:spPr/>
    </dgm:pt>
  </dgm:ptLst>
  <dgm:cxnLst>
    <dgm:cxn modelId="{6B978D23-3E05-4526-B702-0C1DB4E4ED08}" type="presOf" srcId="{5E04B881-4944-4355-95D4-10CFFB27BB46}" destId="{2D06ED5F-F4D3-4A27-BB28-63650D83819A}" srcOrd="0" destOrd="0" presId="urn:microsoft.com/office/officeart/2005/8/layout/radial1"/>
    <dgm:cxn modelId="{A148AB2A-3C32-49FF-97F7-BC472B099ADA}" type="presOf" srcId="{A7B0AA3C-77E7-41C8-8DF6-C8B4FD43525D}" destId="{570D7CB4-6458-4939-AAF7-B57DF7E7DE64}" srcOrd="0" destOrd="0" presId="urn:microsoft.com/office/officeart/2005/8/layout/radial1"/>
    <dgm:cxn modelId="{FAA6DA2B-450F-40F1-8158-85D15DD23530}" type="presOf" srcId="{E8DA4AD5-56BB-4AB5-A6F5-8397C659EE1F}" destId="{79F7D48D-FDC1-42D8-B2E0-8CB13AB6E20B}" srcOrd="1" destOrd="0" presId="urn:microsoft.com/office/officeart/2005/8/layout/radial1"/>
    <dgm:cxn modelId="{69C1B13E-283B-4857-9DEB-CBDFB42E3BE1}" type="presOf" srcId="{D8EA672C-3FDF-4E4B-BE33-2610F5075422}" destId="{49EFFE3D-ACB2-4681-A0C8-1000B3C0816B}" srcOrd="1" destOrd="0" presId="urn:microsoft.com/office/officeart/2005/8/layout/radial1"/>
    <dgm:cxn modelId="{20856B64-E9FD-4EB9-89ED-98C438042AEC}" type="presOf" srcId="{4AA7FE90-A9DE-4FEF-B691-34C6F347B28E}" destId="{0978ECC1-F7AB-418F-A8FC-07B80067E340}" srcOrd="0" destOrd="0" presId="urn:microsoft.com/office/officeart/2005/8/layout/radial1"/>
    <dgm:cxn modelId="{310DB366-9FFD-46A8-A0CF-DFE3497E1990}" type="presOf" srcId="{7FBCADD6-92F4-44DF-9A56-A56511ED0955}" destId="{F8738161-A84A-4683-849C-6004F3F8189A}" srcOrd="0" destOrd="0" presId="urn:microsoft.com/office/officeart/2005/8/layout/radial1"/>
    <dgm:cxn modelId="{56B46F54-FBB7-46EE-9B3A-F78A3062BA9E}" type="presOf" srcId="{6B9B70A3-B7A9-4D0A-B399-4AF6863ADC92}" destId="{0E342FBE-4F2A-4949-B61E-D47D69B7370E}" srcOrd="0" destOrd="0" presId="urn:microsoft.com/office/officeart/2005/8/layout/radial1"/>
    <dgm:cxn modelId="{4A225B56-92B6-4EBC-8611-4552BD1EDE63}" srcId="{4AA7FE90-A9DE-4FEF-B691-34C6F347B28E}" destId="{A7B0AA3C-77E7-41C8-8DF6-C8B4FD43525D}" srcOrd="2" destOrd="0" parTransId="{6B9B70A3-B7A9-4D0A-B399-4AF6863ADC92}" sibTransId="{EA5D5D4B-EED8-4765-867F-2E25CCCD65DE}"/>
    <dgm:cxn modelId="{F3D56158-AED1-4F41-A687-66DA49DC6173}" type="presOf" srcId="{AECA399D-45BE-4DFE-B436-E6D5A0C7C8B9}" destId="{D3C1E10F-783C-4D95-9460-FE9320D09D26}" srcOrd="0" destOrd="0" presId="urn:microsoft.com/office/officeart/2005/8/layout/radial1"/>
    <dgm:cxn modelId="{15A55A83-CB7B-4B59-9F70-657C22143A22}" type="presOf" srcId="{6B9B70A3-B7A9-4D0A-B399-4AF6863ADC92}" destId="{6C4319AA-F9D7-4253-BC29-B067C5C73451}" srcOrd="1" destOrd="0" presId="urn:microsoft.com/office/officeart/2005/8/layout/radial1"/>
    <dgm:cxn modelId="{85CBB686-AD30-4C34-96B8-D749200F5812}" srcId="{4AA7FE90-A9DE-4FEF-B691-34C6F347B28E}" destId="{704526CF-6909-4F99-8115-94BC5273608D}" srcOrd="0" destOrd="0" parTransId="{5E04B881-4944-4355-95D4-10CFFB27BB46}" sibTransId="{D5F834AA-5938-476B-8C4F-29873DB6B585}"/>
    <dgm:cxn modelId="{37AE9E90-888B-4152-8367-5A90BB654403}" srcId="{4AA7FE90-A9DE-4FEF-B691-34C6F347B28E}" destId="{AECA399D-45BE-4DFE-B436-E6D5A0C7C8B9}" srcOrd="3" destOrd="0" parTransId="{E8DA4AD5-56BB-4AB5-A6F5-8397C659EE1F}" sibTransId="{FE64C157-C962-4925-800B-797E0F1A9C4F}"/>
    <dgm:cxn modelId="{08A09A94-E922-4F91-9B7D-0F23559A2755}" type="presOf" srcId="{5E04B881-4944-4355-95D4-10CFFB27BB46}" destId="{76AA0323-CAE2-42F3-ACF1-D1FB126A3558}" srcOrd="1" destOrd="0" presId="urn:microsoft.com/office/officeart/2005/8/layout/radial1"/>
    <dgm:cxn modelId="{B9EEA697-379B-474D-B4F0-15C033FC44E4}" type="presOf" srcId="{E8DA4AD5-56BB-4AB5-A6F5-8397C659EE1F}" destId="{EBDC63F2-D520-480E-9ECC-555492BDE746}" srcOrd="0" destOrd="0" presId="urn:microsoft.com/office/officeart/2005/8/layout/radial1"/>
    <dgm:cxn modelId="{C3159FAB-A258-4D36-A836-DB5EDF38E07A}" srcId="{4AA7FE90-A9DE-4FEF-B691-34C6F347B28E}" destId="{7FBCADD6-92F4-44DF-9A56-A56511ED0955}" srcOrd="1" destOrd="0" parTransId="{D8EA672C-3FDF-4E4B-BE33-2610F5075422}" sibTransId="{F7678A6D-A8F7-4B6A-8054-5B7A4428DFF0}"/>
    <dgm:cxn modelId="{CC56B8C3-7800-45A8-8904-9F1773FDF2B5}" type="presOf" srcId="{7C222F52-B38E-4B24-92DB-E1D20B26C3E9}" destId="{29FC2D85-1839-40C6-A56C-DB26BE690AFE}" srcOrd="0" destOrd="0" presId="urn:microsoft.com/office/officeart/2005/8/layout/radial1"/>
    <dgm:cxn modelId="{A4EC69C6-9BD4-4CB1-8C7B-25600F3D8FBD}" srcId="{7C222F52-B38E-4B24-92DB-E1D20B26C3E9}" destId="{4AA7FE90-A9DE-4FEF-B691-34C6F347B28E}" srcOrd="0" destOrd="0" parTransId="{294AA521-78E3-4A54-888B-5F17574EBA4E}" sibTransId="{5E9EC725-23C3-4F75-B596-EDB2FBAA47D7}"/>
    <dgm:cxn modelId="{159FCFD0-E15A-4D74-A7B5-4FDFCD57D0D2}" type="presOf" srcId="{D8EA672C-3FDF-4E4B-BE33-2610F5075422}" destId="{3DFBB945-4D53-4E6C-A726-E1B6B9337809}" srcOrd="0" destOrd="0" presId="urn:microsoft.com/office/officeart/2005/8/layout/radial1"/>
    <dgm:cxn modelId="{C3D602DC-6263-4420-B3D8-8AC3EE5784CC}" type="presOf" srcId="{704526CF-6909-4F99-8115-94BC5273608D}" destId="{46168989-A40A-4E1C-A1F7-588DB5568237}" srcOrd="0" destOrd="0" presId="urn:microsoft.com/office/officeart/2005/8/layout/radial1"/>
    <dgm:cxn modelId="{B325D2C1-50D3-4F4B-9661-42695C748F2C}" type="presParOf" srcId="{29FC2D85-1839-40C6-A56C-DB26BE690AFE}" destId="{0978ECC1-F7AB-418F-A8FC-07B80067E340}" srcOrd="0" destOrd="0" presId="urn:microsoft.com/office/officeart/2005/8/layout/radial1"/>
    <dgm:cxn modelId="{74355D3A-26EE-4B4B-9059-8FC71FF04D4A}" type="presParOf" srcId="{29FC2D85-1839-40C6-A56C-DB26BE690AFE}" destId="{2D06ED5F-F4D3-4A27-BB28-63650D83819A}" srcOrd="1" destOrd="0" presId="urn:microsoft.com/office/officeart/2005/8/layout/radial1"/>
    <dgm:cxn modelId="{5C93E500-4CE5-4A8E-B040-8A3E76CE7663}" type="presParOf" srcId="{2D06ED5F-F4D3-4A27-BB28-63650D83819A}" destId="{76AA0323-CAE2-42F3-ACF1-D1FB126A3558}" srcOrd="0" destOrd="0" presId="urn:microsoft.com/office/officeart/2005/8/layout/radial1"/>
    <dgm:cxn modelId="{5F1E0C83-5381-4567-8C83-8F76BFAEF82E}" type="presParOf" srcId="{29FC2D85-1839-40C6-A56C-DB26BE690AFE}" destId="{46168989-A40A-4E1C-A1F7-588DB5568237}" srcOrd="2" destOrd="0" presId="urn:microsoft.com/office/officeart/2005/8/layout/radial1"/>
    <dgm:cxn modelId="{CAD56F16-9143-4A1B-8F6C-F36E4EDA969B}" type="presParOf" srcId="{29FC2D85-1839-40C6-A56C-DB26BE690AFE}" destId="{3DFBB945-4D53-4E6C-A726-E1B6B9337809}" srcOrd="3" destOrd="0" presId="urn:microsoft.com/office/officeart/2005/8/layout/radial1"/>
    <dgm:cxn modelId="{DF7663C2-B4C6-47A6-A793-CF26C3A5DAB4}" type="presParOf" srcId="{3DFBB945-4D53-4E6C-A726-E1B6B9337809}" destId="{49EFFE3D-ACB2-4681-A0C8-1000B3C0816B}" srcOrd="0" destOrd="0" presId="urn:microsoft.com/office/officeart/2005/8/layout/radial1"/>
    <dgm:cxn modelId="{2EEEADF5-B27B-4D5E-88CA-C2042650AE24}" type="presParOf" srcId="{29FC2D85-1839-40C6-A56C-DB26BE690AFE}" destId="{F8738161-A84A-4683-849C-6004F3F8189A}" srcOrd="4" destOrd="0" presId="urn:microsoft.com/office/officeart/2005/8/layout/radial1"/>
    <dgm:cxn modelId="{548AEB75-EF3E-41AF-B8AD-DBAC6C7BA0C4}" type="presParOf" srcId="{29FC2D85-1839-40C6-A56C-DB26BE690AFE}" destId="{0E342FBE-4F2A-4949-B61E-D47D69B7370E}" srcOrd="5" destOrd="0" presId="urn:microsoft.com/office/officeart/2005/8/layout/radial1"/>
    <dgm:cxn modelId="{8FE4A910-7588-4C29-B8AC-2726900619ED}" type="presParOf" srcId="{0E342FBE-4F2A-4949-B61E-D47D69B7370E}" destId="{6C4319AA-F9D7-4253-BC29-B067C5C73451}" srcOrd="0" destOrd="0" presId="urn:microsoft.com/office/officeart/2005/8/layout/radial1"/>
    <dgm:cxn modelId="{57F9BF32-D2D3-46F9-9AF5-D538336BA85D}" type="presParOf" srcId="{29FC2D85-1839-40C6-A56C-DB26BE690AFE}" destId="{570D7CB4-6458-4939-AAF7-B57DF7E7DE64}" srcOrd="6" destOrd="0" presId="urn:microsoft.com/office/officeart/2005/8/layout/radial1"/>
    <dgm:cxn modelId="{714831D2-8B78-4E37-867A-4B6AB0E42896}" type="presParOf" srcId="{29FC2D85-1839-40C6-A56C-DB26BE690AFE}" destId="{EBDC63F2-D520-480E-9ECC-555492BDE746}" srcOrd="7" destOrd="0" presId="urn:microsoft.com/office/officeart/2005/8/layout/radial1"/>
    <dgm:cxn modelId="{D2EB5217-BA37-46BC-9BF2-A82B766F4250}" type="presParOf" srcId="{EBDC63F2-D520-480E-9ECC-555492BDE746}" destId="{79F7D48D-FDC1-42D8-B2E0-8CB13AB6E20B}" srcOrd="0" destOrd="0" presId="urn:microsoft.com/office/officeart/2005/8/layout/radial1"/>
    <dgm:cxn modelId="{33EF0B33-FE26-4556-AD33-FAD02FBF6295}" type="presParOf" srcId="{29FC2D85-1839-40C6-A56C-DB26BE690AFE}" destId="{D3C1E10F-783C-4D95-9460-FE9320D09D26}" srcOrd="8" destOrd="0" presId="urn:microsoft.com/office/officeart/2005/8/layout/radia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78ECC1-F7AB-418F-A8FC-07B80067E340}">
      <dsp:nvSpPr>
        <dsp:cNvPr id="0" name=""/>
        <dsp:cNvSpPr/>
      </dsp:nvSpPr>
      <dsp:spPr>
        <a:xfrm>
          <a:off x="9113615" y="3464496"/>
          <a:ext cx="2656332" cy="265633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275" tIns="41275" rIns="41275" bIns="41275"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6500" b="1" i="0" u="none" strike="noStrike" kern="1200"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公司</a:t>
          </a:r>
        </a:p>
      </dsp:txBody>
      <dsp:txXfrm>
        <a:off x="9502626" y="3853507"/>
        <a:ext cx="1878310" cy="1878310"/>
      </dsp:txXfrm>
    </dsp:sp>
    <dsp:sp modelId="{2D06ED5F-F4D3-4A27-BB28-63650D83819A}">
      <dsp:nvSpPr>
        <dsp:cNvPr id="0" name=""/>
        <dsp:cNvSpPr/>
      </dsp:nvSpPr>
      <dsp:spPr>
        <a:xfrm rot="16200000">
          <a:off x="10037699" y="3048966"/>
          <a:ext cx="808164" cy="22895"/>
        </a:xfrm>
        <a:custGeom>
          <a:avLst/>
          <a:gdLst/>
          <a:ahLst/>
          <a:cxnLst/>
          <a:rect l="0" t="0" r="0" b="0"/>
          <a:pathLst>
            <a:path>
              <a:moveTo>
                <a:pt x="0" y="11447"/>
              </a:moveTo>
              <a:lnTo>
                <a:pt x="808164" y="1144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方正兰亭黑简体" panose="02000500000000000000" pitchFamily="50" charset="-122"/>
            <a:ea typeface="方正兰亭黑简体" panose="02000500000000000000" pitchFamily="50" charset="-122"/>
          </a:endParaRPr>
        </a:p>
      </dsp:txBody>
      <dsp:txXfrm>
        <a:off x="10421577" y="3040210"/>
        <a:ext cx="40408" cy="40408"/>
      </dsp:txXfrm>
    </dsp:sp>
    <dsp:sp modelId="{46168989-A40A-4E1C-A1F7-588DB5568237}">
      <dsp:nvSpPr>
        <dsp:cNvPr id="0" name=""/>
        <dsp:cNvSpPr/>
      </dsp:nvSpPr>
      <dsp:spPr>
        <a:xfrm>
          <a:off x="9113615" y="0"/>
          <a:ext cx="2656332" cy="265633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35" tIns="26035" rIns="26035" bIns="26035"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4100" b="1" i="0" u="none" strike="noStrike" kern="1200"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消费者</a:t>
          </a:r>
        </a:p>
      </dsp:txBody>
      <dsp:txXfrm>
        <a:off x="9502626" y="389011"/>
        <a:ext cx="1878310" cy="1878310"/>
      </dsp:txXfrm>
    </dsp:sp>
    <dsp:sp modelId="{3DFBB945-4D53-4E6C-A726-E1B6B9337809}">
      <dsp:nvSpPr>
        <dsp:cNvPr id="0" name=""/>
        <dsp:cNvSpPr/>
      </dsp:nvSpPr>
      <dsp:spPr>
        <a:xfrm>
          <a:off x="11769947" y="4781214"/>
          <a:ext cx="1627581" cy="22895"/>
        </a:xfrm>
        <a:custGeom>
          <a:avLst/>
          <a:gdLst/>
          <a:ahLst/>
          <a:cxnLst/>
          <a:rect l="0" t="0" r="0" b="0"/>
          <a:pathLst>
            <a:path>
              <a:moveTo>
                <a:pt x="0" y="11447"/>
              </a:moveTo>
              <a:lnTo>
                <a:pt x="1627581" y="1144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方正兰亭黑简体" panose="02000500000000000000" pitchFamily="50" charset="-122"/>
            <a:ea typeface="方正兰亭黑简体" panose="02000500000000000000" pitchFamily="50" charset="-122"/>
          </a:endParaRPr>
        </a:p>
      </dsp:txBody>
      <dsp:txXfrm>
        <a:off x="12543048" y="4751972"/>
        <a:ext cx="81379" cy="81379"/>
      </dsp:txXfrm>
    </dsp:sp>
    <dsp:sp modelId="{F8738161-A84A-4683-849C-6004F3F8189A}">
      <dsp:nvSpPr>
        <dsp:cNvPr id="0" name=""/>
        <dsp:cNvSpPr/>
      </dsp:nvSpPr>
      <dsp:spPr>
        <a:xfrm>
          <a:off x="13397528" y="3464496"/>
          <a:ext cx="2656332" cy="265633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35" tIns="26035" rIns="26035" bIns="26035"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4100" b="1" i="0" u="none" strike="noStrike" kern="1200"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员工</a:t>
          </a:r>
        </a:p>
      </dsp:txBody>
      <dsp:txXfrm>
        <a:off x="13786539" y="3853507"/>
        <a:ext cx="1878310" cy="1878310"/>
      </dsp:txXfrm>
    </dsp:sp>
    <dsp:sp modelId="{0E342FBE-4F2A-4949-B61E-D47D69B7370E}">
      <dsp:nvSpPr>
        <dsp:cNvPr id="0" name=""/>
        <dsp:cNvSpPr/>
      </dsp:nvSpPr>
      <dsp:spPr>
        <a:xfrm rot="5400000">
          <a:off x="10037699" y="6513462"/>
          <a:ext cx="808164" cy="22895"/>
        </a:xfrm>
        <a:custGeom>
          <a:avLst/>
          <a:gdLst/>
          <a:ahLst/>
          <a:cxnLst/>
          <a:rect l="0" t="0" r="0" b="0"/>
          <a:pathLst>
            <a:path>
              <a:moveTo>
                <a:pt x="0" y="11447"/>
              </a:moveTo>
              <a:lnTo>
                <a:pt x="808164" y="1144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方正兰亭黑简体" panose="02000500000000000000" pitchFamily="50" charset="-122"/>
            <a:ea typeface="方正兰亭黑简体" panose="02000500000000000000" pitchFamily="50" charset="-122"/>
          </a:endParaRPr>
        </a:p>
      </dsp:txBody>
      <dsp:txXfrm>
        <a:off x="10421577" y="6504706"/>
        <a:ext cx="40408" cy="40408"/>
      </dsp:txXfrm>
    </dsp:sp>
    <dsp:sp modelId="{570D7CB4-6458-4939-AAF7-B57DF7E7DE64}">
      <dsp:nvSpPr>
        <dsp:cNvPr id="0" name=""/>
        <dsp:cNvSpPr/>
      </dsp:nvSpPr>
      <dsp:spPr>
        <a:xfrm>
          <a:off x="9113615" y="6928992"/>
          <a:ext cx="2656332" cy="265633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35" tIns="26035" rIns="26035" bIns="26035"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4100" b="1" i="0" u="none" strike="noStrike" kern="1200"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商业</a:t>
          </a:r>
        </a:p>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4100" b="1" i="0" u="none" strike="noStrike" kern="1200"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伙伴</a:t>
          </a:r>
        </a:p>
      </dsp:txBody>
      <dsp:txXfrm>
        <a:off x="9502626" y="7318003"/>
        <a:ext cx="1878310" cy="1878310"/>
      </dsp:txXfrm>
    </dsp:sp>
    <dsp:sp modelId="{EBDC63F2-D520-480E-9ECC-555492BDE746}">
      <dsp:nvSpPr>
        <dsp:cNvPr id="0" name=""/>
        <dsp:cNvSpPr/>
      </dsp:nvSpPr>
      <dsp:spPr>
        <a:xfrm rot="10800000">
          <a:off x="7420093" y="4781214"/>
          <a:ext cx="1693522" cy="22895"/>
        </a:xfrm>
        <a:custGeom>
          <a:avLst/>
          <a:gdLst/>
          <a:ahLst/>
          <a:cxnLst/>
          <a:rect l="0" t="0" r="0" b="0"/>
          <a:pathLst>
            <a:path>
              <a:moveTo>
                <a:pt x="0" y="11447"/>
              </a:moveTo>
              <a:lnTo>
                <a:pt x="1693522" y="1144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latin typeface="方正兰亭黑简体" panose="02000500000000000000" pitchFamily="50" charset="-122"/>
            <a:ea typeface="方正兰亭黑简体" panose="02000500000000000000" pitchFamily="50" charset="-122"/>
          </a:endParaRPr>
        </a:p>
      </dsp:txBody>
      <dsp:txXfrm rot="10800000">
        <a:off x="8224516" y="4750324"/>
        <a:ext cx="84676" cy="84676"/>
      </dsp:txXfrm>
    </dsp:sp>
    <dsp:sp modelId="{D3C1E10F-783C-4D95-9460-FE9320D09D26}">
      <dsp:nvSpPr>
        <dsp:cNvPr id="0" name=""/>
        <dsp:cNvSpPr/>
      </dsp:nvSpPr>
      <dsp:spPr>
        <a:xfrm>
          <a:off x="4763761" y="3464496"/>
          <a:ext cx="2656332" cy="265633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35" tIns="26035" rIns="26035" bIns="26035"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4100" b="1" i="0" u="none" strike="noStrike" kern="1200" cap="none" normalizeH="0" baseline="0" dirty="0">
              <a:ln>
                <a:noFill/>
              </a:ln>
              <a:solidFill>
                <a:schemeClr val="bg1"/>
              </a:solidFill>
              <a:effectLst/>
              <a:latin typeface="方正兰亭黑简体" panose="02000500000000000000" pitchFamily="50" charset="-122"/>
              <a:ea typeface="方正兰亭黑简体" panose="02000500000000000000" pitchFamily="50" charset="-122"/>
              <a:cs typeface="宋体" charset="-122"/>
            </a:rPr>
            <a:t>股东</a:t>
          </a:r>
        </a:p>
      </dsp:txBody>
      <dsp:txXfrm>
        <a:off x="5152772" y="3853507"/>
        <a:ext cx="1878310" cy="1878310"/>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C0B6A7B-1B4F-1140-92A6-C6824A8D2ECC}" type="slidenum">
              <a:rPr kumimoji="1" lang="zh-CN" altLang="en-US" smtClean="0"/>
              <a:t>‹#›</a:t>
            </a:fld>
            <a:endParaRPr kumimoji="1" lang="zh-CN" altLang="en-US"/>
          </a:p>
        </p:txBody>
      </p:sp>
      <p:sp>
        <p:nvSpPr>
          <p:cNvPr id="6" name="日期占位符 5"/>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323F247-190E-8442-A6E6-7354B66410C5}" type="datetimeFigureOut">
              <a:rPr kumimoji="1" lang="zh-CN" altLang="en-US" smtClean="0"/>
              <a:t>2019/12/6</a:t>
            </a:fld>
            <a:endParaRPr kumimoji="1" lang="zh-CN" altLang="en-US"/>
          </a:p>
        </p:txBody>
      </p:sp>
    </p:spTree>
    <p:extLst>
      <p:ext uri="{BB962C8B-B14F-4D97-AF65-F5344CB8AC3E}">
        <p14:creationId xmlns:p14="http://schemas.microsoft.com/office/powerpoint/2010/main" val="1837665072"/>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png>
</file>

<file path=ppt/media/image4.png>
</file>

<file path=ppt/media/image5.pn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3F4C82-C2E4-B543-8475-BD56381FBFD2}" type="datetimeFigureOut">
              <a:rPr kumimoji="1" lang="zh-CN" altLang="en-US" smtClean="0"/>
              <a:t>2019/12/6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F5093F-09A4-C64B-A363-EE9B37DE086C}" type="slidenum">
              <a:rPr kumimoji="1" lang="zh-CN" altLang="en-US" smtClean="0"/>
              <a:t>‹#›</a:t>
            </a:fld>
            <a:endParaRPr kumimoji="1" lang="zh-CN" altLang="en-US"/>
          </a:p>
        </p:txBody>
      </p:sp>
    </p:spTree>
    <p:extLst>
      <p:ext uri="{BB962C8B-B14F-4D97-AF65-F5344CB8AC3E}">
        <p14:creationId xmlns:p14="http://schemas.microsoft.com/office/powerpoint/2010/main" val="83441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封面（品牌标志）">
    <p:bg>
      <p:bgPr>
        <a:solidFill>
          <a:schemeClr val="accent1"/>
        </a:solidFill>
        <a:effectLst/>
      </p:bgPr>
    </p:bg>
    <p:spTree>
      <p:nvGrpSpPr>
        <p:cNvPr id="1" name=""/>
        <p:cNvGrpSpPr/>
        <p:nvPr/>
      </p:nvGrpSpPr>
      <p:grpSpPr>
        <a:xfrm>
          <a:off x="0" y="0"/>
          <a:ext cx="0" cy="0"/>
          <a:chOff x="0" y="0"/>
          <a:chExt cx="0" cy="0"/>
        </a:xfrm>
      </p:grpSpPr>
      <p:pic>
        <p:nvPicPr>
          <p:cNvPr id="75" name="图片占位符 9"/>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a:xfrm>
            <a:off x="0" y="-1"/>
            <a:ext cx="24388762" cy="13716001"/>
          </a:xfrm>
          <a:prstGeom prst="rect">
            <a:avLst/>
          </a:prstGeom>
        </p:spPr>
      </p:pic>
      <p:sp>
        <p:nvSpPr>
          <p:cNvPr id="78" name="图片占位符 5">
            <a:extLst>
              <a:ext uri="{FF2B5EF4-FFF2-40B4-BE49-F238E27FC236}">
                <a16:creationId xmlns:a16="http://schemas.microsoft.com/office/drawing/2014/main" id="{306741F4-943B-455E-8064-72C96DAA5F25}"/>
              </a:ext>
            </a:extLst>
          </p:cNvPr>
          <p:cNvSpPr>
            <a:spLocks noGrp="1"/>
          </p:cNvSpPr>
          <p:nvPr>
            <p:ph type="pic" sz="quarter" idx="19"/>
          </p:nvPr>
        </p:nvSpPr>
        <p:spPr>
          <a:xfrm>
            <a:off x="17990" y="34757"/>
            <a:ext cx="24388762" cy="13716001"/>
          </a:xfrm>
        </p:spPr>
        <p:txBody>
          <a:bodyPr>
            <a:normAutofit/>
          </a:bodyPr>
          <a:lstStyle>
            <a:lvl1pPr marL="0" indent="0">
              <a:buNone/>
              <a:defRPr sz="3200"/>
            </a:lvl1pPr>
          </a:lstStyle>
          <a:p>
            <a:endParaRPr lang="zh-CN" altLang="en-US" dirty="0"/>
          </a:p>
        </p:txBody>
      </p:sp>
      <p:sp>
        <p:nvSpPr>
          <p:cNvPr id="172" name="文本框 171"/>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73" name="矩形 172"/>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174" name="矩形 173"/>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176" name="文本框 175"/>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77" name="组 176"/>
          <p:cNvGrpSpPr/>
          <p:nvPr userDrawn="1"/>
        </p:nvGrpSpPr>
        <p:grpSpPr>
          <a:xfrm>
            <a:off x="-6773395" y="2090748"/>
            <a:ext cx="5591218" cy="553087"/>
            <a:chOff x="-5043485" y="1380803"/>
            <a:chExt cx="4785749" cy="427203"/>
          </a:xfrm>
        </p:grpSpPr>
        <p:sp>
          <p:nvSpPr>
            <p:cNvPr id="178" name="矩形 177"/>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79" name="矩形 178"/>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0" name="矩形 179"/>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1" name="矩形 180"/>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83" name="文本框 182"/>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84" name="组 183"/>
          <p:cNvGrpSpPr/>
          <p:nvPr userDrawn="1"/>
        </p:nvGrpSpPr>
        <p:grpSpPr>
          <a:xfrm>
            <a:off x="-6773395" y="3767590"/>
            <a:ext cx="5591218" cy="612425"/>
            <a:chOff x="16164196" y="17698000"/>
            <a:chExt cx="4785749" cy="427203"/>
          </a:xfrm>
        </p:grpSpPr>
        <p:sp>
          <p:nvSpPr>
            <p:cNvPr id="185" name="矩形 184"/>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6" name="矩形 185"/>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7" name="矩形 186"/>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8" name="矩形 187"/>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204" name="矩形 203"/>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5" name="矩形 204"/>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6" name="矩形 205"/>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7" name="矩形 206"/>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8" name="文本框 207"/>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210" name="组 209"/>
          <p:cNvGrpSpPr/>
          <p:nvPr userDrawn="1"/>
        </p:nvGrpSpPr>
        <p:grpSpPr>
          <a:xfrm>
            <a:off x="-6795697" y="8992657"/>
            <a:ext cx="5613520" cy="549889"/>
            <a:chOff x="-3429000" y="10020646"/>
            <a:chExt cx="3171264" cy="549889"/>
          </a:xfrm>
        </p:grpSpPr>
        <p:sp>
          <p:nvSpPr>
            <p:cNvPr id="212" name="矩形 211"/>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3" name="矩形 212"/>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4" name="矩形 213"/>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5" name="矩形 214"/>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211" name="文本框 210"/>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217" name="矩形 216"/>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8" name="矩形 217"/>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9" name="矩形 218"/>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0" name="矩形 219"/>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1" name="文本框 220"/>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223" name="矩形 222"/>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4" name="矩形 223"/>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5" name="矩形 224"/>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6" name="矩形 225"/>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7" name="矩形 226"/>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8" name="矩形 227"/>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9" name="文本框 228"/>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37" name="文本框 236"/>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81" name="组 65"/>
          <p:cNvGrpSpPr/>
          <p:nvPr userDrawn="1"/>
        </p:nvGrpSpPr>
        <p:grpSpPr>
          <a:xfrm>
            <a:off x="-6801315" y="5537689"/>
            <a:ext cx="5619138" cy="578506"/>
            <a:chOff x="5058585" y="17758837"/>
            <a:chExt cx="4833751" cy="427203"/>
          </a:xfrm>
        </p:grpSpPr>
        <p:sp>
          <p:nvSpPr>
            <p:cNvPr id="83" name="矩形 82"/>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4" name="矩形 83"/>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5" name="矩形 84"/>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6" name="矩形 85"/>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82" name="文本框 81"/>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88" name="组 88"/>
          <p:cNvGrpSpPr/>
          <p:nvPr userDrawn="1"/>
        </p:nvGrpSpPr>
        <p:grpSpPr>
          <a:xfrm>
            <a:off x="-6777036" y="7273869"/>
            <a:ext cx="5594859" cy="565735"/>
            <a:chOff x="10651243" y="17775861"/>
            <a:chExt cx="4775839" cy="427203"/>
          </a:xfrm>
        </p:grpSpPr>
        <p:sp>
          <p:nvSpPr>
            <p:cNvPr id="90" name="矩形 89"/>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1" name="矩形 90"/>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2" name="矩形 91"/>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3" name="矩形 92"/>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89" name="文本框 88"/>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94" name="文本框 93"/>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5" name="文本框 94"/>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6" name="文本框 95"/>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7" name="文本框 96"/>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8" name="文本框 97"/>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9" name="文本框 98"/>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70" name="内容占位符 14"/>
          <p:cNvSpPr>
            <a:spLocks noGrp="1"/>
          </p:cNvSpPr>
          <p:nvPr>
            <p:ph sz="quarter" idx="37"/>
          </p:nvPr>
        </p:nvSpPr>
        <p:spPr>
          <a:xfrm>
            <a:off x="-1986" y="7113843"/>
            <a:ext cx="17305736" cy="4175014"/>
          </a:xfrm>
          <a:solidFill>
            <a:schemeClr val="accent5">
              <a:lumMod val="75000"/>
              <a:alpha val="82000"/>
            </a:schemeClr>
          </a:solidFill>
        </p:spPr>
        <p:txBody>
          <a:bodyPr>
            <a:normAutofit/>
          </a:bodyPr>
          <a:lstStyle>
            <a:lvl1pPr marL="0" indent="0">
              <a:buNone/>
              <a:defRPr sz="800">
                <a:solidFill>
                  <a:schemeClr val="accent1"/>
                </a:solidFill>
              </a:defRPr>
            </a:lvl1pPr>
          </a:lstStyle>
          <a:p>
            <a:endParaRPr lang="zh-CN" altLang="en-US" dirty="0"/>
          </a:p>
        </p:txBody>
      </p:sp>
      <p:sp>
        <p:nvSpPr>
          <p:cNvPr id="100" name="Textplatzhalter 8"/>
          <p:cNvSpPr>
            <a:spLocks noGrp="1"/>
          </p:cNvSpPr>
          <p:nvPr>
            <p:ph type="body" sz="quarter" idx="14" hasCustomPrompt="1"/>
          </p:nvPr>
        </p:nvSpPr>
        <p:spPr>
          <a:xfrm>
            <a:off x="1726585" y="8531516"/>
            <a:ext cx="14774179" cy="913720"/>
          </a:xfrm>
          <a:prstGeom prst="rect">
            <a:avLst/>
          </a:prstGeom>
        </p:spPr>
        <p:txBody>
          <a:bodyPr lIns="0" tIns="0" rIns="0" bIns="0" anchor="ctr">
            <a:noAutofit/>
          </a:bodyPr>
          <a:lstStyle>
            <a:lvl1pPr marL="0" indent="0">
              <a:lnSpc>
                <a:spcPct val="100000"/>
              </a:lnSpc>
              <a:spcBef>
                <a:spcPts val="0"/>
              </a:spcBef>
              <a:spcAft>
                <a:spcPts val="0"/>
              </a:spcAft>
              <a:buNone/>
              <a:defRPr sz="4400" b="0" i="0" cap="none" baseline="0">
                <a:solidFill>
                  <a:schemeClr val="bg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封面副标题可在此处添加</a:t>
            </a:r>
            <a:endParaRPr lang="en-US" altLang="zh-CN" noProof="0" dirty="0"/>
          </a:p>
        </p:txBody>
      </p:sp>
      <p:sp>
        <p:nvSpPr>
          <p:cNvPr id="73" name="Textplatzhalter 3">
            <a:extLst>
              <a:ext uri="{FF2B5EF4-FFF2-40B4-BE49-F238E27FC236}">
                <a16:creationId xmlns:a16="http://schemas.microsoft.com/office/drawing/2014/main" id="{20E19EBB-5E87-324A-8532-4533415C7CBC}"/>
              </a:ext>
            </a:extLst>
          </p:cNvPr>
          <p:cNvSpPr>
            <a:spLocks noGrp="1"/>
          </p:cNvSpPr>
          <p:nvPr>
            <p:ph type="body" sz="quarter" idx="35"/>
          </p:nvPr>
        </p:nvSpPr>
        <p:spPr>
          <a:xfrm>
            <a:off x="1643455" y="10412465"/>
            <a:ext cx="6454299" cy="552566"/>
          </a:xfrm>
        </p:spPr>
        <p:txBody>
          <a:bodyPr anchor="b">
            <a:noAutofit/>
          </a:bodyPr>
          <a:lstStyle>
            <a:lvl1pPr marL="0" marR="0" indent="0" algn="l" defTabSz="1828709" rtl="0" eaLnBrk="1" fontAlgn="auto" latinLnBrk="0" hangingPunct="1">
              <a:lnSpc>
                <a:spcPct val="150000"/>
              </a:lnSpc>
              <a:spcBef>
                <a:spcPts val="2000"/>
              </a:spcBef>
              <a:spcAft>
                <a:spcPts val="0"/>
              </a:spcAft>
              <a:buClrTx/>
              <a:buSzTx/>
              <a:buFont typeface="Arial" panose="020B0604020202020204" pitchFamily="34" charset="0"/>
              <a:buNone/>
              <a:tabLst/>
              <a:defRPr sz="2800" b="0" i="0">
                <a:solidFill>
                  <a:schemeClr val="bg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marL="0" marR="0" lvl="0" indent="0" defTabSz="1828709" rtl="0" eaLnBrk="1" fontAlgn="auto" latinLnBrk="0" hangingPunct="1">
              <a:lnSpc>
                <a:spcPct val="150000"/>
              </a:lnSpc>
              <a:spcBef>
                <a:spcPts val="2000"/>
              </a:spcBef>
              <a:spcAft>
                <a:spcPts val="0"/>
              </a:spcAft>
              <a:buClrTx/>
              <a:buSzTx/>
              <a:buFont typeface="Arial" panose="020B0604020202020204" pitchFamily="34" charset="0"/>
              <a:buNone/>
              <a:tabLst/>
              <a:defRPr/>
            </a:pPr>
            <a:r>
              <a:rPr lang="zh-CN" altLang="en-US" noProof="0" dirty="0"/>
              <a:t>部门名称  </a:t>
            </a:r>
            <a:r>
              <a:rPr lang="en-US" altLang="zh-CN" noProof="0" dirty="0"/>
              <a:t>|  </a:t>
            </a:r>
            <a:r>
              <a:rPr lang="zh-CN" altLang="en-US" noProof="0" dirty="0"/>
              <a:t>日期</a:t>
            </a:r>
            <a:endParaRPr lang="en-US" altLang="zh-CN" noProof="0" dirty="0"/>
          </a:p>
        </p:txBody>
      </p:sp>
      <p:sp>
        <p:nvSpPr>
          <p:cNvPr id="66" name="文本框 65"/>
          <p:cNvSpPr txBox="1"/>
          <p:nvPr userDrawn="1"/>
        </p:nvSpPr>
        <p:spPr>
          <a:xfrm>
            <a:off x="1571712" y="2877632"/>
            <a:ext cx="8649547" cy="951000"/>
          </a:xfrm>
          <a:prstGeom prst="rect">
            <a:avLst/>
          </a:prstGeom>
          <a:noFill/>
        </p:spPr>
        <p:txBody>
          <a:bodyPr wrap="square" rtlCol="0" anchor="ctr">
            <a:noAutofit/>
          </a:bodyPr>
          <a:lstStyle/>
          <a:p>
            <a:pPr>
              <a:lnSpc>
                <a:spcPct val="150000"/>
              </a:lnSpc>
            </a:pPr>
            <a:endParaRPr lang="zh-CN" altLang="en-US" sz="7200" dirty="0">
              <a:solidFill>
                <a:schemeClr val="bg1"/>
              </a:solidFill>
              <a:latin typeface="vivo type CN简 Bold" panose="02000800000000000000" pitchFamily="50" charset="-122"/>
              <a:ea typeface="vivo type CN简 Bold" panose="02000800000000000000" pitchFamily="50" charset="-122"/>
            </a:endParaRPr>
          </a:p>
        </p:txBody>
      </p:sp>
      <p:sp>
        <p:nvSpPr>
          <p:cNvPr id="74" name="Textplatzhalter 8"/>
          <p:cNvSpPr>
            <a:spLocks noGrp="1"/>
          </p:cNvSpPr>
          <p:nvPr>
            <p:ph type="body" sz="quarter" idx="38" hasCustomPrompt="1"/>
          </p:nvPr>
        </p:nvSpPr>
        <p:spPr>
          <a:xfrm>
            <a:off x="1714500" y="7510975"/>
            <a:ext cx="14786264" cy="913720"/>
          </a:xfrm>
          <a:prstGeom prst="rect">
            <a:avLst/>
          </a:prstGeom>
        </p:spPr>
        <p:txBody>
          <a:bodyPr lIns="0" tIns="0" rIns="0" bIns="0" anchor="ctr">
            <a:noAutofit/>
          </a:bodyPr>
          <a:lstStyle>
            <a:lvl1pPr marL="0" indent="0">
              <a:lnSpc>
                <a:spcPct val="150000"/>
              </a:lnSpc>
              <a:spcBef>
                <a:spcPts val="0"/>
              </a:spcBef>
              <a:spcAft>
                <a:spcPts val="0"/>
              </a:spcAft>
              <a:buNone/>
              <a:defRPr sz="7200" b="0" i="0" cap="none" baseline="0">
                <a:solidFill>
                  <a:schemeClr val="bg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en-US" altLang="zh-CN" noProof="0" dirty="0"/>
              <a:t>PPT</a:t>
            </a:r>
            <a:r>
              <a:rPr lang="zh-CN" altLang="en-US" noProof="0" dirty="0"/>
              <a:t>封面示意</a:t>
            </a:r>
            <a:endParaRPr lang="en-US" altLang="zh-CN" noProof="0" dirty="0"/>
          </a:p>
        </p:txBody>
      </p:sp>
    </p:spTree>
    <p:extLst>
      <p:ext uri="{BB962C8B-B14F-4D97-AF65-F5344CB8AC3E}">
        <p14:creationId xmlns:p14="http://schemas.microsoft.com/office/powerpoint/2010/main" val="2076140721"/>
      </p:ext>
    </p:extLst>
  </p:cSld>
  <p:clrMapOvr>
    <a:masterClrMapping/>
  </p:clrMapOvr>
  <p:extLst mod="1">
    <p:ext uri="{DCECCB84-F9BA-43D5-87BE-67443E8EF086}">
      <p15:sldGuideLst xmlns:p15="http://schemas.microsoft.com/office/powerpoint/2012/main">
        <p15:guide id="1" orient="horz" pos="7132" userDrawn="1">
          <p15:clr>
            <a:srgbClr val="FBAE40"/>
          </p15:clr>
        </p15:guide>
        <p15:guide id="2" pos="1080">
          <p15:clr>
            <a:srgbClr val="FBAE40"/>
          </p15:clr>
        </p15:guide>
        <p15:guide id="3" pos="717">
          <p15:clr>
            <a:srgbClr val="FBAE40"/>
          </p15:clr>
        </p15:guide>
        <p15:guide id="4" pos="10900">
          <p15:clr>
            <a:srgbClr val="FBAE40"/>
          </p15:clr>
        </p15:guide>
        <p15:guide id="5" orient="horz" pos="8153">
          <p15:clr>
            <a:srgbClr val="FBAE40"/>
          </p15:clr>
        </p15:guide>
        <p15:guide id="6" orient="horz" pos="5295" userDrawn="1">
          <p15:clr>
            <a:srgbClr val="FBAE40"/>
          </p15:clr>
        </p15:guide>
        <p15:guide id="7" orient="horz" pos="447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3内容页">
    <p:spTree>
      <p:nvGrpSpPr>
        <p:cNvPr id="1" name=""/>
        <p:cNvGrpSpPr/>
        <p:nvPr/>
      </p:nvGrpSpPr>
      <p:grpSpPr>
        <a:xfrm>
          <a:off x="0" y="0"/>
          <a:ext cx="0" cy="0"/>
          <a:chOff x="0" y="0"/>
          <a:chExt cx="0" cy="0"/>
        </a:xfrm>
      </p:grpSpPr>
      <p:sp>
        <p:nvSpPr>
          <p:cNvPr id="73" name="矩形 72"/>
          <p:cNvSpPr/>
          <p:nvPr userDrawn="1"/>
        </p:nvSpPr>
        <p:spPr>
          <a:xfrm>
            <a:off x="1177800" y="2643834"/>
            <a:ext cx="10816733" cy="10299053"/>
          </a:xfrm>
          <a:prstGeom prst="rect">
            <a:avLst/>
          </a:prstGeom>
          <a:solidFill>
            <a:srgbClr val="F3F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矩形 43"/>
          <p:cNvSpPr/>
          <p:nvPr userDrawn="1"/>
        </p:nvSpPr>
        <p:spPr>
          <a:xfrm>
            <a:off x="12380031" y="2644775"/>
            <a:ext cx="10816733" cy="10298114"/>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vivo type CN简 Regular" panose="02000500000000000000" charset="-122"/>
              <a:ea typeface="vivo type CN简 Regular" panose="02000500000000000000" charset="-122"/>
              <a:cs typeface="+mn-cs"/>
              <a:sym typeface="Helvetica Neue Medium"/>
            </a:endParaRPr>
          </a:p>
        </p:txBody>
      </p:sp>
      <p:sp>
        <p:nvSpPr>
          <p:cNvPr id="75" name="内容占位符 4"/>
          <p:cNvSpPr>
            <a:spLocks noGrp="1"/>
          </p:cNvSpPr>
          <p:nvPr>
            <p:ph sz="quarter" idx="76"/>
          </p:nvPr>
        </p:nvSpPr>
        <p:spPr>
          <a:xfrm>
            <a:off x="1574800" y="7418898"/>
            <a:ext cx="9940640" cy="5190197"/>
          </a:xfrm>
        </p:spPr>
        <p:txBody>
          <a:bodyPr>
            <a:normAutofit/>
          </a:bodyPr>
          <a:lstStyle>
            <a:lvl1pPr marL="342900"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4000317"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sp>
        <p:nvSpPr>
          <p:cNvPr id="78" name="图片占位符 2"/>
          <p:cNvSpPr>
            <a:spLocks noGrp="1"/>
          </p:cNvSpPr>
          <p:nvPr>
            <p:ph type="pic" sz="quarter" idx="77"/>
          </p:nvPr>
        </p:nvSpPr>
        <p:spPr>
          <a:xfrm>
            <a:off x="12416050" y="2659876"/>
            <a:ext cx="10814050" cy="4407206"/>
          </a:xfrm>
        </p:spPr>
        <p:txBody>
          <a:bodyPr>
            <a:normAutofit/>
          </a:bodyPr>
          <a:lstStyle>
            <a:lvl1pPr marL="0" indent="0" algn="ctr">
              <a:buNone/>
              <a:defRPr sz="3200">
                <a:latin typeface="vivo type CN简 Light" panose="02000400000000000000" charset="-122"/>
                <a:ea typeface="vivo type CN简 Light" panose="02000400000000000000" charset="-122"/>
              </a:defRPr>
            </a:lvl1pPr>
          </a:lstStyle>
          <a:p>
            <a:endParaRPr kumimoji="1" lang="zh-CN" altLang="en-US"/>
          </a:p>
        </p:txBody>
      </p:sp>
      <p:sp>
        <p:nvSpPr>
          <p:cNvPr id="83" name="矩形 82">
            <a:extLst>
              <a:ext uri="{FF2B5EF4-FFF2-40B4-BE49-F238E27FC236}">
                <a16:creationId xmlns:a16="http://schemas.microsoft.com/office/drawing/2014/main" id="{48C9F55C-BA16-42C4-BCAB-F3474B0BFC36}"/>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86" name="矩形 85">
            <a:extLst>
              <a:ext uri="{FF2B5EF4-FFF2-40B4-BE49-F238E27FC236}">
                <a16:creationId xmlns:a16="http://schemas.microsoft.com/office/drawing/2014/main" id="{EEBCB9B6-4D3A-48E5-9E90-492F45326A4C}"/>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87" name="文本框 86">
            <a:extLst>
              <a:ext uri="{FF2B5EF4-FFF2-40B4-BE49-F238E27FC236}">
                <a16:creationId xmlns:a16="http://schemas.microsoft.com/office/drawing/2014/main" id="{3FD7C691-3A70-47F2-A2F0-05338C8E6302}"/>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88" name="组 176">
            <a:extLst>
              <a:ext uri="{FF2B5EF4-FFF2-40B4-BE49-F238E27FC236}">
                <a16:creationId xmlns:a16="http://schemas.microsoft.com/office/drawing/2014/main" id="{D1D292D1-08E8-489D-A60C-8137F07E644A}"/>
              </a:ext>
            </a:extLst>
          </p:cNvPr>
          <p:cNvGrpSpPr/>
          <p:nvPr userDrawn="1"/>
        </p:nvGrpSpPr>
        <p:grpSpPr>
          <a:xfrm>
            <a:off x="-6773395" y="2090748"/>
            <a:ext cx="5591218" cy="553087"/>
            <a:chOff x="-5043485" y="1380803"/>
            <a:chExt cx="4785749" cy="427203"/>
          </a:xfrm>
        </p:grpSpPr>
        <p:sp>
          <p:nvSpPr>
            <p:cNvPr id="89" name="矩形 88">
              <a:extLst>
                <a:ext uri="{FF2B5EF4-FFF2-40B4-BE49-F238E27FC236}">
                  <a16:creationId xmlns:a16="http://schemas.microsoft.com/office/drawing/2014/main" id="{28DF166D-861C-4E17-AFC7-01BE03F0806A}"/>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1" name="矩形 90">
              <a:extLst>
                <a:ext uri="{FF2B5EF4-FFF2-40B4-BE49-F238E27FC236}">
                  <a16:creationId xmlns:a16="http://schemas.microsoft.com/office/drawing/2014/main" id="{DCB0697E-964C-405B-AA56-4559D05F0FA6}"/>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2" name="矩形 91">
              <a:extLst>
                <a:ext uri="{FF2B5EF4-FFF2-40B4-BE49-F238E27FC236}">
                  <a16:creationId xmlns:a16="http://schemas.microsoft.com/office/drawing/2014/main" id="{DD6B0342-38EA-4FA8-B228-7EA8956E2710}"/>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3" name="矩形 92">
              <a:extLst>
                <a:ext uri="{FF2B5EF4-FFF2-40B4-BE49-F238E27FC236}">
                  <a16:creationId xmlns:a16="http://schemas.microsoft.com/office/drawing/2014/main" id="{1C0C0379-531C-42ED-ADC1-C2A8FA04C172}"/>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94" name="文本框 93">
            <a:extLst>
              <a:ext uri="{FF2B5EF4-FFF2-40B4-BE49-F238E27FC236}">
                <a16:creationId xmlns:a16="http://schemas.microsoft.com/office/drawing/2014/main" id="{852FB511-80F7-4825-B800-F2F166712E76}"/>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96" name="组 183">
            <a:extLst>
              <a:ext uri="{FF2B5EF4-FFF2-40B4-BE49-F238E27FC236}">
                <a16:creationId xmlns:a16="http://schemas.microsoft.com/office/drawing/2014/main" id="{5672C2B1-CE34-41CC-A7CA-E60C3A3C8FFF}"/>
              </a:ext>
            </a:extLst>
          </p:cNvPr>
          <p:cNvGrpSpPr/>
          <p:nvPr userDrawn="1"/>
        </p:nvGrpSpPr>
        <p:grpSpPr>
          <a:xfrm>
            <a:off x="-6773395" y="3767590"/>
            <a:ext cx="5591218" cy="612425"/>
            <a:chOff x="16164196" y="17698000"/>
            <a:chExt cx="4785749" cy="427203"/>
          </a:xfrm>
        </p:grpSpPr>
        <p:sp>
          <p:nvSpPr>
            <p:cNvPr id="98" name="矩形 97">
              <a:extLst>
                <a:ext uri="{FF2B5EF4-FFF2-40B4-BE49-F238E27FC236}">
                  <a16:creationId xmlns:a16="http://schemas.microsoft.com/office/drawing/2014/main" id="{12DCB1C0-5C29-4190-B366-7AC18C07CA0F}"/>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2" name="矩形 121">
              <a:extLst>
                <a:ext uri="{FF2B5EF4-FFF2-40B4-BE49-F238E27FC236}">
                  <a16:creationId xmlns:a16="http://schemas.microsoft.com/office/drawing/2014/main" id="{BC93CD35-A7C5-482C-8C0B-5BD05C74D5C7}"/>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3" name="矩形 122">
              <a:extLst>
                <a:ext uri="{FF2B5EF4-FFF2-40B4-BE49-F238E27FC236}">
                  <a16:creationId xmlns:a16="http://schemas.microsoft.com/office/drawing/2014/main" id="{B65B12BE-AFF3-449A-9224-AE1272C32A72}"/>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6" name="矩形 125">
              <a:extLst>
                <a:ext uri="{FF2B5EF4-FFF2-40B4-BE49-F238E27FC236}">
                  <a16:creationId xmlns:a16="http://schemas.microsoft.com/office/drawing/2014/main" id="{DCE14A45-A622-4657-ADDA-9102A9C59075}"/>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27" name="矩形 126">
            <a:extLst>
              <a:ext uri="{FF2B5EF4-FFF2-40B4-BE49-F238E27FC236}">
                <a16:creationId xmlns:a16="http://schemas.microsoft.com/office/drawing/2014/main" id="{7E49C88C-4DF0-42FF-85E4-80E4D206C768}"/>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8" name="矩形 127">
            <a:extLst>
              <a:ext uri="{FF2B5EF4-FFF2-40B4-BE49-F238E27FC236}">
                <a16:creationId xmlns:a16="http://schemas.microsoft.com/office/drawing/2014/main" id="{2E596213-5711-41D1-92FF-F7ABF4498381}"/>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9" name="矩形 128">
            <a:extLst>
              <a:ext uri="{FF2B5EF4-FFF2-40B4-BE49-F238E27FC236}">
                <a16:creationId xmlns:a16="http://schemas.microsoft.com/office/drawing/2014/main" id="{60CE9105-AC57-4605-8122-D3400D872311}"/>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0" name="矩形 129">
            <a:extLst>
              <a:ext uri="{FF2B5EF4-FFF2-40B4-BE49-F238E27FC236}">
                <a16:creationId xmlns:a16="http://schemas.microsoft.com/office/drawing/2014/main" id="{09B7FC6E-5F66-400E-87F8-FB5763A88801}"/>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1" name="文本框 130">
            <a:extLst>
              <a:ext uri="{FF2B5EF4-FFF2-40B4-BE49-F238E27FC236}">
                <a16:creationId xmlns:a16="http://schemas.microsoft.com/office/drawing/2014/main" id="{EFCE15F4-F7C3-4756-BA82-7F7CD5FD03A2}"/>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32" name="组 209">
            <a:extLst>
              <a:ext uri="{FF2B5EF4-FFF2-40B4-BE49-F238E27FC236}">
                <a16:creationId xmlns:a16="http://schemas.microsoft.com/office/drawing/2014/main" id="{71C8C109-18AC-4C66-8082-6E67020CE868}"/>
              </a:ext>
            </a:extLst>
          </p:cNvPr>
          <p:cNvGrpSpPr/>
          <p:nvPr userDrawn="1"/>
        </p:nvGrpSpPr>
        <p:grpSpPr>
          <a:xfrm>
            <a:off x="-6795697" y="8992657"/>
            <a:ext cx="5613520" cy="549889"/>
            <a:chOff x="-3429000" y="10020646"/>
            <a:chExt cx="3171264" cy="549889"/>
          </a:xfrm>
        </p:grpSpPr>
        <p:sp>
          <p:nvSpPr>
            <p:cNvPr id="133" name="矩形 132">
              <a:extLst>
                <a:ext uri="{FF2B5EF4-FFF2-40B4-BE49-F238E27FC236}">
                  <a16:creationId xmlns:a16="http://schemas.microsoft.com/office/drawing/2014/main" id="{B96D2BA6-0BE5-468C-AA0C-E5398D0D7FF3}"/>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4" name="矩形 133">
              <a:extLst>
                <a:ext uri="{FF2B5EF4-FFF2-40B4-BE49-F238E27FC236}">
                  <a16:creationId xmlns:a16="http://schemas.microsoft.com/office/drawing/2014/main" id="{71141753-4F90-4F74-ACDF-CA688AC18685}"/>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5" name="矩形 134">
              <a:extLst>
                <a:ext uri="{FF2B5EF4-FFF2-40B4-BE49-F238E27FC236}">
                  <a16:creationId xmlns:a16="http://schemas.microsoft.com/office/drawing/2014/main" id="{057E0D37-3BAF-4E5E-B281-3BEDE2D118E7}"/>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6" name="矩形 135">
              <a:extLst>
                <a:ext uri="{FF2B5EF4-FFF2-40B4-BE49-F238E27FC236}">
                  <a16:creationId xmlns:a16="http://schemas.microsoft.com/office/drawing/2014/main" id="{12084AA8-6816-4CAF-9AB0-2FA30FD69BE1}"/>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37" name="文本框 136">
            <a:extLst>
              <a:ext uri="{FF2B5EF4-FFF2-40B4-BE49-F238E27FC236}">
                <a16:creationId xmlns:a16="http://schemas.microsoft.com/office/drawing/2014/main" id="{61F57816-3050-4FAE-AA95-081A09BCFEBE}"/>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38" name="矩形 137">
            <a:extLst>
              <a:ext uri="{FF2B5EF4-FFF2-40B4-BE49-F238E27FC236}">
                <a16:creationId xmlns:a16="http://schemas.microsoft.com/office/drawing/2014/main" id="{9AF19305-D3FF-4570-A1B0-19F4EBAAA0CB}"/>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9" name="矩形 138">
            <a:extLst>
              <a:ext uri="{FF2B5EF4-FFF2-40B4-BE49-F238E27FC236}">
                <a16:creationId xmlns:a16="http://schemas.microsoft.com/office/drawing/2014/main" id="{B1F629D8-0479-41E2-8FB4-4EAC36BACBEE}"/>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0" name="矩形 139">
            <a:extLst>
              <a:ext uri="{FF2B5EF4-FFF2-40B4-BE49-F238E27FC236}">
                <a16:creationId xmlns:a16="http://schemas.microsoft.com/office/drawing/2014/main" id="{75E64383-918F-4848-AB4A-387B49E3E7FD}"/>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1" name="矩形 140">
            <a:extLst>
              <a:ext uri="{FF2B5EF4-FFF2-40B4-BE49-F238E27FC236}">
                <a16:creationId xmlns:a16="http://schemas.microsoft.com/office/drawing/2014/main" id="{20458158-96F4-407A-832A-D3B23603ACFD}"/>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2" name="文本框 141">
            <a:extLst>
              <a:ext uri="{FF2B5EF4-FFF2-40B4-BE49-F238E27FC236}">
                <a16:creationId xmlns:a16="http://schemas.microsoft.com/office/drawing/2014/main" id="{B55AC5A5-B04E-4A4D-8651-64399AEE06E6}"/>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3" name="矩形 142">
            <a:extLst>
              <a:ext uri="{FF2B5EF4-FFF2-40B4-BE49-F238E27FC236}">
                <a16:creationId xmlns:a16="http://schemas.microsoft.com/office/drawing/2014/main" id="{95C1E344-8BD9-435F-9924-E692D0B049B9}"/>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4" name="矩形 143">
            <a:extLst>
              <a:ext uri="{FF2B5EF4-FFF2-40B4-BE49-F238E27FC236}">
                <a16:creationId xmlns:a16="http://schemas.microsoft.com/office/drawing/2014/main" id="{F62A00B2-F274-4A06-BAF2-5F30D9A9EEA7}"/>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5" name="矩形 144">
            <a:extLst>
              <a:ext uri="{FF2B5EF4-FFF2-40B4-BE49-F238E27FC236}">
                <a16:creationId xmlns:a16="http://schemas.microsoft.com/office/drawing/2014/main" id="{964306D3-7365-40AC-B657-414EA124C7C8}"/>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6" name="矩形 145">
            <a:extLst>
              <a:ext uri="{FF2B5EF4-FFF2-40B4-BE49-F238E27FC236}">
                <a16:creationId xmlns:a16="http://schemas.microsoft.com/office/drawing/2014/main" id="{07BFCF2E-0A29-4A09-A525-9F1B983FD9B1}"/>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7" name="矩形 146">
            <a:extLst>
              <a:ext uri="{FF2B5EF4-FFF2-40B4-BE49-F238E27FC236}">
                <a16:creationId xmlns:a16="http://schemas.microsoft.com/office/drawing/2014/main" id="{038459BF-00B1-42AC-A22F-43DF5038F059}"/>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8" name="矩形 147">
            <a:extLst>
              <a:ext uri="{FF2B5EF4-FFF2-40B4-BE49-F238E27FC236}">
                <a16:creationId xmlns:a16="http://schemas.microsoft.com/office/drawing/2014/main" id="{2D3A7D50-C3E8-4995-945D-DF215E4C2FDD}"/>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9" name="文本框 148">
            <a:extLst>
              <a:ext uri="{FF2B5EF4-FFF2-40B4-BE49-F238E27FC236}">
                <a16:creationId xmlns:a16="http://schemas.microsoft.com/office/drawing/2014/main" id="{7F71F955-BEF7-4046-9743-05A99B52BB8B}"/>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0" name="文本框 149">
            <a:extLst>
              <a:ext uri="{FF2B5EF4-FFF2-40B4-BE49-F238E27FC236}">
                <a16:creationId xmlns:a16="http://schemas.microsoft.com/office/drawing/2014/main" id="{D198BA9A-736B-4AE2-BC78-E30C874F61D2}"/>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51" name="组 65">
            <a:extLst>
              <a:ext uri="{FF2B5EF4-FFF2-40B4-BE49-F238E27FC236}">
                <a16:creationId xmlns:a16="http://schemas.microsoft.com/office/drawing/2014/main" id="{BF59BD44-BFFB-487D-9591-338B50C382AE}"/>
              </a:ext>
            </a:extLst>
          </p:cNvPr>
          <p:cNvGrpSpPr/>
          <p:nvPr userDrawn="1"/>
        </p:nvGrpSpPr>
        <p:grpSpPr>
          <a:xfrm>
            <a:off x="-6801315" y="5537689"/>
            <a:ext cx="5619138" cy="578506"/>
            <a:chOff x="5058585" y="17758837"/>
            <a:chExt cx="4833751" cy="427203"/>
          </a:xfrm>
        </p:grpSpPr>
        <p:sp>
          <p:nvSpPr>
            <p:cNvPr id="152" name="矩形 151">
              <a:extLst>
                <a:ext uri="{FF2B5EF4-FFF2-40B4-BE49-F238E27FC236}">
                  <a16:creationId xmlns:a16="http://schemas.microsoft.com/office/drawing/2014/main" id="{71079095-0219-4B52-98B2-9640044537A9}"/>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3" name="矩形 152">
              <a:extLst>
                <a:ext uri="{FF2B5EF4-FFF2-40B4-BE49-F238E27FC236}">
                  <a16:creationId xmlns:a16="http://schemas.microsoft.com/office/drawing/2014/main" id="{4DB11F6F-12E2-474D-8773-D8616BB278F0}"/>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4" name="矩形 153">
              <a:extLst>
                <a:ext uri="{FF2B5EF4-FFF2-40B4-BE49-F238E27FC236}">
                  <a16:creationId xmlns:a16="http://schemas.microsoft.com/office/drawing/2014/main" id="{9E6791A1-FB86-42BC-A5CA-53EBA5B02435}"/>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5" name="矩形 154">
              <a:extLst>
                <a:ext uri="{FF2B5EF4-FFF2-40B4-BE49-F238E27FC236}">
                  <a16:creationId xmlns:a16="http://schemas.microsoft.com/office/drawing/2014/main" id="{EBD84E50-7D22-48C1-8EB9-BD049B2AABE0}"/>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56" name="文本框 155">
            <a:extLst>
              <a:ext uri="{FF2B5EF4-FFF2-40B4-BE49-F238E27FC236}">
                <a16:creationId xmlns:a16="http://schemas.microsoft.com/office/drawing/2014/main" id="{DDD16DB2-F0E0-43B9-BFBE-21F8E30ECA68}"/>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57" name="组 88">
            <a:extLst>
              <a:ext uri="{FF2B5EF4-FFF2-40B4-BE49-F238E27FC236}">
                <a16:creationId xmlns:a16="http://schemas.microsoft.com/office/drawing/2014/main" id="{2C77EE3B-AEDF-478C-A91A-6374039358C4}"/>
              </a:ext>
            </a:extLst>
          </p:cNvPr>
          <p:cNvGrpSpPr/>
          <p:nvPr userDrawn="1"/>
        </p:nvGrpSpPr>
        <p:grpSpPr>
          <a:xfrm>
            <a:off x="-6777036" y="7273869"/>
            <a:ext cx="5594859" cy="565735"/>
            <a:chOff x="10651243" y="17775861"/>
            <a:chExt cx="4775839" cy="427203"/>
          </a:xfrm>
        </p:grpSpPr>
        <p:sp>
          <p:nvSpPr>
            <p:cNvPr id="158" name="矩形 157">
              <a:extLst>
                <a:ext uri="{FF2B5EF4-FFF2-40B4-BE49-F238E27FC236}">
                  <a16:creationId xmlns:a16="http://schemas.microsoft.com/office/drawing/2014/main" id="{5C9D9D6D-7B9F-4868-85A6-2055E7A87FFF}"/>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9" name="矩形 158">
              <a:extLst>
                <a:ext uri="{FF2B5EF4-FFF2-40B4-BE49-F238E27FC236}">
                  <a16:creationId xmlns:a16="http://schemas.microsoft.com/office/drawing/2014/main" id="{8B54E415-25B4-48A5-9808-D618234480F8}"/>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0" name="矩形 159">
              <a:extLst>
                <a:ext uri="{FF2B5EF4-FFF2-40B4-BE49-F238E27FC236}">
                  <a16:creationId xmlns:a16="http://schemas.microsoft.com/office/drawing/2014/main" id="{D14CFA35-6C01-40C4-B807-0ACE7FCFE2C0}"/>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1" name="矩形 160">
              <a:extLst>
                <a:ext uri="{FF2B5EF4-FFF2-40B4-BE49-F238E27FC236}">
                  <a16:creationId xmlns:a16="http://schemas.microsoft.com/office/drawing/2014/main" id="{AC4AFFC2-DD80-4168-878A-3C6B2E74A4AE}"/>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62" name="文本框 161">
            <a:extLst>
              <a:ext uri="{FF2B5EF4-FFF2-40B4-BE49-F238E27FC236}">
                <a16:creationId xmlns:a16="http://schemas.microsoft.com/office/drawing/2014/main" id="{6364824E-9FD5-410D-80D1-577CB662DC53}"/>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63" name="文本框 162">
            <a:extLst>
              <a:ext uri="{FF2B5EF4-FFF2-40B4-BE49-F238E27FC236}">
                <a16:creationId xmlns:a16="http://schemas.microsoft.com/office/drawing/2014/main" id="{57C9619D-CD06-41DF-A783-F1A43F0D70B0}"/>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4" name="文本框 163">
            <a:extLst>
              <a:ext uri="{FF2B5EF4-FFF2-40B4-BE49-F238E27FC236}">
                <a16:creationId xmlns:a16="http://schemas.microsoft.com/office/drawing/2014/main" id="{49A50869-6C7C-4E54-978A-FF4BAB799B2A}"/>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5" name="文本框 164">
            <a:extLst>
              <a:ext uri="{FF2B5EF4-FFF2-40B4-BE49-F238E27FC236}">
                <a16:creationId xmlns:a16="http://schemas.microsoft.com/office/drawing/2014/main" id="{0D093A46-0725-436E-870D-CA8B24437394}"/>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6" name="文本框 165">
            <a:extLst>
              <a:ext uri="{FF2B5EF4-FFF2-40B4-BE49-F238E27FC236}">
                <a16:creationId xmlns:a16="http://schemas.microsoft.com/office/drawing/2014/main" id="{BB38835C-2149-436B-AFCC-01C0CBD29DA7}"/>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7" name="文本框 166">
            <a:extLst>
              <a:ext uri="{FF2B5EF4-FFF2-40B4-BE49-F238E27FC236}">
                <a16:creationId xmlns:a16="http://schemas.microsoft.com/office/drawing/2014/main" id="{04559A16-0B75-478A-A9DD-2D28276FCCC3}"/>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8" name="文本框 167">
            <a:extLst>
              <a:ext uri="{FF2B5EF4-FFF2-40B4-BE49-F238E27FC236}">
                <a16:creationId xmlns:a16="http://schemas.microsoft.com/office/drawing/2014/main" id="{14FB9528-DC2E-499F-B531-E4A8DF800D37}"/>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9" name="文本框 168">
            <a:extLst>
              <a:ext uri="{FF2B5EF4-FFF2-40B4-BE49-F238E27FC236}">
                <a16:creationId xmlns:a16="http://schemas.microsoft.com/office/drawing/2014/main" id="{AEF45566-0C06-4908-B23E-DE2EB9465334}"/>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81" name="内容占位符 4"/>
          <p:cNvSpPr>
            <a:spLocks noGrp="1"/>
          </p:cNvSpPr>
          <p:nvPr>
            <p:ph sz="quarter" idx="78"/>
          </p:nvPr>
        </p:nvSpPr>
        <p:spPr>
          <a:xfrm>
            <a:off x="12818077" y="7418898"/>
            <a:ext cx="9940640" cy="5190197"/>
          </a:xfrm>
        </p:spPr>
        <p:txBody>
          <a:bodyPr>
            <a:normAutofit/>
          </a:bodyPr>
          <a:lstStyle>
            <a:lvl1pPr marL="342900"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4000317"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pic>
        <p:nvPicPr>
          <p:cNvPr id="68" name="图片 6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8" y="635389"/>
            <a:ext cx="1959142" cy="515403"/>
          </a:xfrm>
          <a:prstGeom prst="rect">
            <a:avLst/>
          </a:prstGeom>
        </p:spPr>
      </p:pic>
      <p:sp>
        <p:nvSpPr>
          <p:cNvPr id="74" name="图片占位符 2"/>
          <p:cNvSpPr>
            <a:spLocks noGrp="1"/>
          </p:cNvSpPr>
          <p:nvPr>
            <p:ph type="pic" sz="quarter" idx="79"/>
          </p:nvPr>
        </p:nvSpPr>
        <p:spPr>
          <a:xfrm>
            <a:off x="1161696" y="2659876"/>
            <a:ext cx="10814050" cy="4407206"/>
          </a:xfrm>
        </p:spPr>
        <p:txBody>
          <a:bodyPr>
            <a:normAutofit/>
          </a:bodyPr>
          <a:lstStyle>
            <a:lvl1pPr marL="0" indent="0" algn="ctr">
              <a:buNone/>
              <a:defRPr sz="3200">
                <a:latin typeface="vivo type CN简 Light" panose="02000400000000000000" charset="-122"/>
                <a:ea typeface="vivo type CN简 Light" panose="02000400000000000000" charset="-122"/>
              </a:defRPr>
            </a:lvl1pPr>
          </a:lstStyle>
          <a:p>
            <a:endParaRPr kumimoji="1" lang="zh-CN" altLang="en-US"/>
          </a:p>
        </p:txBody>
      </p:sp>
      <p:sp>
        <p:nvSpPr>
          <p:cNvPr id="82" name="Textplatzhalter 8"/>
          <p:cNvSpPr>
            <a:spLocks noGrp="1"/>
          </p:cNvSpPr>
          <p:nvPr>
            <p:ph type="body" sz="quarter" idx="61" hasCustomPrompt="1"/>
          </p:nvPr>
        </p:nvSpPr>
        <p:spPr>
          <a:xfrm>
            <a:off x="1121414" y="560144"/>
            <a:ext cx="18387241" cy="913720"/>
          </a:xfrm>
          <a:prstGeom prst="rect">
            <a:avLst/>
          </a:prstGeom>
        </p:spPr>
        <p:txBody>
          <a:bodyPr lIns="0" tIns="0" rIns="0" bIns="0" anchor="ctr">
            <a:noAutofit/>
          </a:bodyPr>
          <a:lstStyle>
            <a:lvl1pPr marL="0" indent="0">
              <a:lnSpc>
                <a:spcPct val="150000"/>
              </a:lnSpc>
              <a:spcBef>
                <a:spcPts val="0"/>
              </a:spcBef>
              <a:spcAft>
                <a:spcPts val="0"/>
              </a:spcAft>
              <a:buNone/>
              <a:defRPr sz="5200" b="0" i="0" cap="none" baseline="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标题可在此处添加</a:t>
            </a:r>
            <a:endParaRPr lang="en-US" altLang="zh-CN" noProof="0" dirty="0"/>
          </a:p>
        </p:txBody>
      </p:sp>
      <p:sp>
        <p:nvSpPr>
          <p:cNvPr id="84" name="Textplatzhalter 8"/>
          <p:cNvSpPr>
            <a:spLocks noGrp="1"/>
          </p:cNvSpPr>
          <p:nvPr>
            <p:ph type="body" sz="quarter" idx="62" hasCustomPrompt="1"/>
          </p:nvPr>
        </p:nvSpPr>
        <p:spPr>
          <a:xfrm>
            <a:off x="1121414" y="1484739"/>
            <a:ext cx="18387241" cy="534065"/>
          </a:xfrm>
          <a:prstGeom prst="rect">
            <a:avLst/>
          </a:prstGeom>
        </p:spPr>
        <p:txBody>
          <a:bodyPr lIns="0" tIns="0" rIns="0" bIns="0" anchor="ctr">
            <a:noAutofit/>
          </a:bodyPr>
          <a:lstStyle>
            <a:lvl1pPr marL="0" indent="0">
              <a:lnSpc>
                <a:spcPct val="150000"/>
              </a:lnSpc>
              <a:spcBef>
                <a:spcPts val="0"/>
              </a:spcBef>
              <a:spcAft>
                <a:spcPts val="0"/>
              </a:spcAft>
              <a:buNone/>
              <a:defRPr sz="4400" b="0" i="0" cap="none" baseline="0">
                <a:solidFill>
                  <a:schemeClr val="bg1">
                    <a:lumMod val="65000"/>
                  </a:schemeClr>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副标题可在此处添加</a:t>
            </a:r>
            <a:endParaRPr lang="en-US" altLang="zh-CN" noProof="0" dirty="0"/>
          </a:p>
        </p:txBody>
      </p:sp>
    </p:spTree>
  </p:cSld>
  <p:clrMapOvr>
    <a:masterClrMapping/>
  </p:clrMapOvr>
  <p:extLst mod="1">
    <p:ext uri="{DCECCB84-F9BA-43D5-87BE-67443E8EF086}">
      <p15:sldGuideLst xmlns:p15="http://schemas.microsoft.com/office/powerpoint/2012/main">
        <p15:guide id="11" pos="717">
          <p15:clr>
            <a:srgbClr val="FBAE40"/>
          </p15:clr>
        </p15:guide>
        <p15:guide id="12" pos="354">
          <p15:clr>
            <a:srgbClr val="FBAE40"/>
          </p15:clr>
        </p15:guide>
        <p15:guide id="14" pos="14620">
          <p15:clr>
            <a:srgbClr val="FBAE40"/>
          </p15:clr>
        </p15:guide>
        <p15:guide id="15" pos="15006">
          <p15:clr>
            <a:srgbClr val="FBAE40"/>
          </p15:clr>
        </p15:guide>
        <p15:guide id="20" orient="horz" pos="487" userDrawn="1">
          <p15:clr>
            <a:srgbClr val="FBAE40"/>
          </p15:clr>
        </p15:guide>
        <p15:guide id="24" orient="horz" pos="8153">
          <p15:clr>
            <a:srgbClr val="FBAE40"/>
          </p15:clr>
        </p15:guide>
        <p15:guide id="25" orient="horz" pos="1666" userDrawn="1">
          <p15:clr>
            <a:srgbClr val="FBAE40"/>
          </p15:clr>
        </p15:guide>
        <p15:guide id="26" orient="horz" pos="7971"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5内容页">
    <p:spTree>
      <p:nvGrpSpPr>
        <p:cNvPr id="1" name=""/>
        <p:cNvGrpSpPr/>
        <p:nvPr/>
      </p:nvGrpSpPr>
      <p:grpSpPr>
        <a:xfrm>
          <a:off x="0" y="0"/>
          <a:ext cx="0" cy="0"/>
          <a:chOff x="0" y="0"/>
          <a:chExt cx="0" cy="0"/>
        </a:xfrm>
      </p:grpSpPr>
      <p:sp>
        <p:nvSpPr>
          <p:cNvPr id="42" name="矩形 41"/>
          <p:cNvSpPr/>
          <p:nvPr userDrawn="1"/>
        </p:nvSpPr>
        <p:spPr>
          <a:xfrm>
            <a:off x="1135271" y="2643835"/>
            <a:ext cx="6923529" cy="10295176"/>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3" name="矩形 42"/>
          <p:cNvSpPr/>
          <p:nvPr userDrawn="1"/>
        </p:nvSpPr>
        <p:spPr>
          <a:xfrm>
            <a:off x="16284860" y="2643835"/>
            <a:ext cx="6925452" cy="10295176"/>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4" name="矩形 43"/>
          <p:cNvSpPr/>
          <p:nvPr userDrawn="1"/>
        </p:nvSpPr>
        <p:spPr>
          <a:xfrm>
            <a:off x="8715254" y="2643835"/>
            <a:ext cx="6915066" cy="10295176"/>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7" name="图片占位符 2"/>
          <p:cNvSpPr>
            <a:spLocks noGrp="1"/>
          </p:cNvSpPr>
          <p:nvPr>
            <p:ph type="pic" sz="quarter" idx="77"/>
          </p:nvPr>
        </p:nvSpPr>
        <p:spPr>
          <a:xfrm>
            <a:off x="8709757" y="2643835"/>
            <a:ext cx="6920563" cy="3492806"/>
          </a:xfrm>
        </p:spPr>
        <p:txBody>
          <a:bodyPr>
            <a:normAutofit/>
          </a:bodyPr>
          <a:lstStyle>
            <a:lvl1pPr marL="0" indent="0" algn="ctr">
              <a:buNone/>
              <a:defRPr sz="3200"/>
            </a:lvl1pPr>
          </a:lstStyle>
          <a:p>
            <a:endParaRPr kumimoji="1" lang="zh-CN" altLang="en-US"/>
          </a:p>
        </p:txBody>
      </p:sp>
      <p:sp>
        <p:nvSpPr>
          <p:cNvPr id="89" name="图片占位符 2"/>
          <p:cNvSpPr>
            <a:spLocks noGrp="1"/>
          </p:cNvSpPr>
          <p:nvPr>
            <p:ph type="pic" sz="quarter" idx="79"/>
          </p:nvPr>
        </p:nvSpPr>
        <p:spPr>
          <a:xfrm>
            <a:off x="16281277" y="2609849"/>
            <a:ext cx="6920563" cy="3526791"/>
          </a:xfrm>
        </p:spPr>
        <p:txBody>
          <a:bodyPr>
            <a:normAutofit/>
          </a:bodyPr>
          <a:lstStyle>
            <a:lvl1pPr marL="0" indent="0" algn="ctr">
              <a:buNone/>
              <a:defRPr sz="3200"/>
            </a:lvl1pPr>
          </a:lstStyle>
          <a:p>
            <a:endParaRPr kumimoji="1" lang="zh-CN" altLang="en-US"/>
          </a:p>
        </p:txBody>
      </p:sp>
      <p:sp>
        <p:nvSpPr>
          <p:cNvPr id="93" name="矩形 92">
            <a:extLst>
              <a:ext uri="{FF2B5EF4-FFF2-40B4-BE49-F238E27FC236}">
                <a16:creationId xmlns:a16="http://schemas.microsoft.com/office/drawing/2014/main" id="{6A5CF640-65C7-4C65-8E5D-3C4E5B788417}"/>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94" name="矩形 93">
            <a:extLst>
              <a:ext uri="{FF2B5EF4-FFF2-40B4-BE49-F238E27FC236}">
                <a16:creationId xmlns:a16="http://schemas.microsoft.com/office/drawing/2014/main" id="{9F36BB82-A703-4E8B-81C5-1F2192D7363B}"/>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95" name="文本框 94">
            <a:extLst>
              <a:ext uri="{FF2B5EF4-FFF2-40B4-BE49-F238E27FC236}">
                <a16:creationId xmlns:a16="http://schemas.microsoft.com/office/drawing/2014/main" id="{F4E2DABC-0A8D-4F48-A5B3-AD9DDC49CA3A}"/>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96" name="组 176">
            <a:extLst>
              <a:ext uri="{FF2B5EF4-FFF2-40B4-BE49-F238E27FC236}">
                <a16:creationId xmlns:a16="http://schemas.microsoft.com/office/drawing/2014/main" id="{4E25DD8F-7F9D-419C-AAC1-61616FE01034}"/>
              </a:ext>
            </a:extLst>
          </p:cNvPr>
          <p:cNvGrpSpPr/>
          <p:nvPr userDrawn="1"/>
        </p:nvGrpSpPr>
        <p:grpSpPr>
          <a:xfrm>
            <a:off x="-6773395" y="2090748"/>
            <a:ext cx="5591218" cy="553087"/>
            <a:chOff x="-5043485" y="1380803"/>
            <a:chExt cx="4785749" cy="427203"/>
          </a:xfrm>
        </p:grpSpPr>
        <p:sp>
          <p:nvSpPr>
            <p:cNvPr id="97" name="矩形 96">
              <a:extLst>
                <a:ext uri="{FF2B5EF4-FFF2-40B4-BE49-F238E27FC236}">
                  <a16:creationId xmlns:a16="http://schemas.microsoft.com/office/drawing/2014/main" id="{EF8CE8F5-975A-43FF-81B7-1342976ED0A6}"/>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8" name="矩形 97">
              <a:extLst>
                <a:ext uri="{FF2B5EF4-FFF2-40B4-BE49-F238E27FC236}">
                  <a16:creationId xmlns:a16="http://schemas.microsoft.com/office/drawing/2014/main" id="{9DF6FC70-27B8-4634-9E99-5231380574E4}"/>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9" name="矩形 98">
              <a:extLst>
                <a:ext uri="{FF2B5EF4-FFF2-40B4-BE49-F238E27FC236}">
                  <a16:creationId xmlns:a16="http://schemas.microsoft.com/office/drawing/2014/main" id="{D73533B1-45B5-4C61-9D57-489FC00BD8D8}"/>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0" name="矩形 99">
              <a:extLst>
                <a:ext uri="{FF2B5EF4-FFF2-40B4-BE49-F238E27FC236}">
                  <a16:creationId xmlns:a16="http://schemas.microsoft.com/office/drawing/2014/main" id="{B5D5DC67-0F39-4834-96A8-B2CF13D9E552}"/>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01" name="文本框 100">
            <a:extLst>
              <a:ext uri="{FF2B5EF4-FFF2-40B4-BE49-F238E27FC236}">
                <a16:creationId xmlns:a16="http://schemas.microsoft.com/office/drawing/2014/main" id="{400D481D-66AB-4FBB-AC37-F8FDB186E77B}"/>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02" name="组 183">
            <a:extLst>
              <a:ext uri="{FF2B5EF4-FFF2-40B4-BE49-F238E27FC236}">
                <a16:creationId xmlns:a16="http://schemas.microsoft.com/office/drawing/2014/main" id="{1C91BEF5-64A9-4096-BCBB-656EB40048F0}"/>
              </a:ext>
            </a:extLst>
          </p:cNvPr>
          <p:cNvGrpSpPr/>
          <p:nvPr userDrawn="1"/>
        </p:nvGrpSpPr>
        <p:grpSpPr>
          <a:xfrm>
            <a:off x="-6773395" y="3767590"/>
            <a:ext cx="5591218" cy="612425"/>
            <a:chOff x="16164196" y="17698000"/>
            <a:chExt cx="4785749" cy="427203"/>
          </a:xfrm>
        </p:grpSpPr>
        <p:sp>
          <p:nvSpPr>
            <p:cNvPr id="103" name="矩形 102">
              <a:extLst>
                <a:ext uri="{FF2B5EF4-FFF2-40B4-BE49-F238E27FC236}">
                  <a16:creationId xmlns:a16="http://schemas.microsoft.com/office/drawing/2014/main" id="{40201BBB-3EF8-471D-A100-761792947DF0}"/>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8" name="矩形 127">
              <a:extLst>
                <a:ext uri="{FF2B5EF4-FFF2-40B4-BE49-F238E27FC236}">
                  <a16:creationId xmlns:a16="http://schemas.microsoft.com/office/drawing/2014/main" id="{32E6A3A0-8CC1-475E-B8D6-02B6BBE4305E}"/>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9" name="矩形 128">
              <a:extLst>
                <a:ext uri="{FF2B5EF4-FFF2-40B4-BE49-F238E27FC236}">
                  <a16:creationId xmlns:a16="http://schemas.microsoft.com/office/drawing/2014/main" id="{9F18DB31-305A-4FA4-AE38-DCABE23C0173}"/>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2" name="矩形 131">
              <a:extLst>
                <a:ext uri="{FF2B5EF4-FFF2-40B4-BE49-F238E27FC236}">
                  <a16:creationId xmlns:a16="http://schemas.microsoft.com/office/drawing/2014/main" id="{5199932F-7F1B-489F-9AC7-12BC18713920}"/>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33" name="矩形 132">
            <a:extLst>
              <a:ext uri="{FF2B5EF4-FFF2-40B4-BE49-F238E27FC236}">
                <a16:creationId xmlns:a16="http://schemas.microsoft.com/office/drawing/2014/main" id="{D8D25B9E-26AC-4656-9644-3D27F480F28E}"/>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4" name="矩形 133">
            <a:extLst>
              <a:ext uri="{FF2B5EF4-FFF2-40B4-BE49-F238E27FC236}">
                <a16:creationId xmlns:a16="http://schemas.microsoft.com/office/drawing/2014/main" id="{1C680DED-FC42-4551-8869-57F04131CC92}"/>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5" name="矩形 134">
            <a:extLst>
              <a:ext uri="{FF2B5EF4-FFF2-40B4-BE49-F238E27FC236}">
                <a16:creationId xmlns:a16="http://schemas.microsoft.com/office/drawing/2014/main" id="{04308477-A913-4BF6-88AC-157D06D7779C}"/>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6" name="矩形 135">
            <a:extLst>
              <a:ext uri="{FF2B5EF4-FFF2-40B4-BE49-F238E27FC236}">
                <a16:creationId xmlns:a16="http://schemas.microsoft.com/office/drawing/2014/main" id="{54B9D2C4-1227-417C-B0F5-705DF1D63D13}"/>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7" name="文本框 136">
            <a:extLst>
              <a:ext uri="{FF2B5EF4-FFF2-40B4-BE49-F238E27FC236}">
                <a16:creationId xmlns:a16="http://schemas.microsoft.com/office/drawing/2014/main" id="{5194619F-F8A3-4B4E-927E-64769D64EE4A}"/>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38" name="组 209">
            <a:extLst>
              <a:ext uri="{FF2B5EF4-FFF2-40B4-BE49-F238E27FC236}">
                <a16:creationId xmlns:a16="http://schemas.microsoft.com/office/drawing/2014/main" id="{FB46530F-CCB7-4E10-B6AD-AC9A283489CA}"/>
              </a:ext>
            </a:extLst>
          </p:cNvPr>
          <p:cNvGrpSpPr/>
          <p:nvPr userDrawn="1"/>
        </p:nvGrpSpPr>
        <p:grpSpPr>
          <a:xfrm>
            <a:off x="-6795697" y="8992657"/>
            <a:ext cx="5613520" cy="549889"/>
            <a:chOff x="-3429000" y="10020646"/>
            <a:chExt cx="3171264" cy="549889"/>
          </a:xfrm>
        </p:grpSpPr>
        <p:sp>
          <p:nvSpPr>
            <p:cNvPr id="139" name="矩形 138">
              <a:extLst>
                <a:ext uri="{FF2B5EF4-FFF2-40B4-BE49-F238E27FC236}">
                  <a16:creationId xmlns:a16="http://schemas.microsoft.com/office/drawing/2014/main" id="{0D7E2F19-5C0E-43E0-AA4C-3689AF62E24B}"/>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0" name="矩形 139">
              <a:extLst>
                <a:ext uri="{FF2B5EF4-FFF2-40B4-BE49-F238E27FC236}">
                  <a16:creationId xmlns:a16="http://schemas.microsoft.com/office/drawing/2014/main" id="{CACFF86B-E028-49DA-85E9-4BAC9242E9F5}"/>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1" name="矩形 140">
              <a:extLst>
                <a:ext uri="{FF2B5EF4-FFF2-40B4-BE49-F238E27FC236}">
                  <a16:creationId xmlns:a16="http://schemas.microsoft.com/office/drawing/2014/main" id="{B68B12A8-88B7-48F5-A15B-2DED078853EF}"/>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2" name="矩形 141">
              <a:extLst>
                <a:ext uri="{FF2B5EF4-FFF2-40B4-BE49-F238E27FC236}">
                  <a16:creationId xmlns:a16="http://schemas.microsoft.com/office/drawing/2014/main" id="{312B5EBF-80DA-4697-B4B3-6C7C4CCC7A7A}"/>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43" name="文本框 142">
            <a:extLst>
              <a:ext uri="{FF2B5EF4-FFF2-40B4-BE49-F238E27FC236}">
                <a16:creationId xmlns:a16="http://schemas.microsoft.com/office/drawing/2014/main" id="{B17DB659-7AC7-4175-9FA2-9F3A54615E8B}"/>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4" name="矩形 143">
            <a:extLst>
              <a:ext uri="{FF2B5EF4-FFF2-40B4-BE49-F238E27FC236}">
                <a16:creationId xmlns:a16="http://schemas.microsoft.com/office/drawing/2014/main" id="{CF06A1CC-A671-4379-9C35-F9357E4AA258}"/>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5" name="矩形 144">
            <a:extLst>
              <a:ext uri="{FF2B5EF4-FFF2-40B4-BE49-F238E27FC236}">
                <a16:creationId xmlns:a16="http://schemas.microsoft.com/office/drawing/2014/main" id="{6158DF03-357F-47B8-89FD-42032C895B94}"/>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6" name="矩形 145">
            <a:extLst>
              <a:ext uri="{FF2B5EF4-FFF2-40B4-BE49-F238E27FC236}">
                <a16:creationId xmlns:a16="http://schemas.microsoft.com/office/drawing/2014/main" id="{1D0F52F3-DEDD-4FA3-9C99-1DDEC430C5E2}"/>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7" name="矩形 146">
            <a:extLst>
              <a:ext uri="{FF2B5EF4-FFF2-40B4-BE49-F238E27FC236}">
                <a16:creationId xmlns:a16="http://schemas.microsoft.com/office/drawing/2014/main" id="{B9539138-7B5D-4CA6-9734-37B09641C1BF}"/>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8" name="文本框 147">
            <a:extLst>
              <a:ext uri="{FF2B5EF4-FFF2-40B4-BE49-F238E27FC236}">
                <a16:creationId xmlns:a16="http://schemas.microsoft.com/office/drawing/2014/main" id="{C17945AF-09E6-47E4-8057-FF01137B860E}"/>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9" name="矩形 148">
            <a:extLst>
              <a:ext uri="{FF2B5EF4-FFF2-40B4-BE49-F238E27FC236}">
                <a16:creationId xmlns:a16="http://schemas.microsoft.com/office/drawing/2014/main" id="{F247A5F7-76FC-4971-9474-77D7ED6D227F}"/>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0" name="矩形 149">
            <a:extLst>
              <a:ext uri="{FF2B5EF4-FFF2-40B4-BE49-F238E27FC236}">
                <a16:creationId xmlns:a16="http://schemas.microsoft.com/office/drawing/2014/main" id="{E09711ED-7039-41D9-9BAF-301656F250F8}"/>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1" name="矩形 150">
            <a:extLst>
              <a:ext uri="{FF2B5EF4-FFF2-40B4-BE49-F238E27FC236}">
                <a16:creationId xmlns:a16="http://schemas.microsoft.com/office/drawing/2014/main" id="{4861F3DC-522D-49DA-A70A-6F4551489E6F}"/>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2" name="矩形 151">
            <a:extLst>
              <a:ext uri="{FF2B5EF4-FFF2-40B4-BE49-F238E27FC236}">
                <a16:creationId xmlns:a16="http://schemas.microsoft.com/office/drawing/2014/main" id="{1C68C5FE-E10B-4E3A-AEFD-0A794CF8E41C}"/>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3" name="矩形 152">
            <a:extLst>
              <a:ext uri="{FF2B5EF4-FFF2-40B4-BE49-F238E27FC236}">
                <a16:creationId xmlns:a16="http://schemas.microsoft.com/office/drawing/2014/main" id="{E07B87BC-F314-432A-B4B5-635FDC4C9BE1}"/>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4" name="矩形 153">
            <a:extLst>
              <a:ext uri="{FF2B5EF4-FFF2-40B4-BE49-F238E27FC236}">
                <a16:creationId xmlns:a16="http://schemas.microsoft.com/office/drawing/2014/main" id="{49ED82D3-4B6F-4104-B477-6CD9C50F465E}"/>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5" name="文本框 154">
            <a:extLst>
              <a:ext uri="{FF2B5EF4-FFF2-40B4-BE49-F238E27FC236}">
                <a16:creationId xmlns:a16="http://schemas.microsoft.com/office/drawing/2014/main" id="{85596064-67E5-4973-96B9-0DE045FDFB60}"/>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6" name="文本框 155">
            <a:extLst>
              <a:ext uri="{FF2B5EF4-FFF2-40B4-BE49-F238E27FC236}">
                <a16:creationId xmlns:a16="http://schemas.microsoft.com/office/drawing/2014/main" id="{2AC999B5-E59A-44D7-A6B5-66C8CD8E9D51}"/>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57" name="组 65">
            <a:extLst>
              <a:ext uri="{FF2B5EF4-FFF2-40B4-BE49-F238E27FC236}">
                <a16:creationId xmlns:a16="http://schemas.microsoft.com/office/drawing/2014/main" id="{6F9C77D8-EFD4-4D34-84D9-C2F929561E6A}"/>
              </a:ext>
            </a:extLst>
          </p:cNvPr>
          <p:cNvGrpSpPr/>
          <p:nvPr userDrawn="1"/>
        </p:nvGrpSpPr>
        <p:grpSpPr>
          <a:xfrm>
            <a:off x="-6801315" y="5537689"/>
            <a:ext cx="5619138" cy="578506"/>
            <a:chOff x="5058585" y="17758837"/>
            <a:chExt cx="4833751" cy="427203"/>
          </a:xfrm>
        </p:grpSpPr>
        <p:sp>
          <p:nvSpPr>
            <p:cNvPr id="158" name="矩形 157">
              <a:extLst>
                <a:ext uri="{FF2B5EF4-FFF2-40B4-BE49-F238E27FC236}">
                  <a16:creationId xmlns:a16="http://schemas.microsoft.com/office/drawing/2014/main" id="{ECB3C325-A1D3-497D-B737-F756C40B1FC3}"/>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9" name="矩形 158">
              <a:extLst>
                <a:ext uri="{FF2B5EF4-FFF2-40B4-BE49-F238E27FC236}">
                  <a16:creationId xmlns:a16="http://schemas.microsoft.com/office/drawing/2014/main" id="{E583370B-7C67-4A6E-B4F3-1EE1C8A07E1F}"/>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0" name="矩形 159">
              <a:extLst>
                <a:ext uri="{FF2B5EF4-FFF2-40B4-BE49-F238E27FC236}">
                  <a16:creationId xmlns:a16="http://schemas.microsoft.com/office/drawing/2014/main" id="{2E98EC71-52DE-4FF5-ADD3-A44410871020}"/>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1" name="矩形 160">
              <a:extLst>
                <a:ext uri="{FF2B5EF4-FFF2-40B4-BE49-F238E27FC236}">
                  <a16:creationId xmlns:a16="http://schemas.microsoft.com/office/drawing/2014/main" id="{066D3FE1-0F14-4D91-B4BC-1EBBB47C8268}"/>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62" name="文本框 161">
            <a:extLst>
              <a:ext uri="{FF2B5EF4-FFF2-40B4-BE49-F238E27FC236}">
                <a16:creationId xmlns:a16="http://schemas.microsoft.com/office/drawing/2014/main" id="{99054DAB-D9C2-499B-8A81-1297D4DD144F}"/>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63" name="组 88">
            <a:extLst>
              <a:ext uri="{FF2B5EF4-FFF2-40B4-BE49-F238E27FC236}">
                <a16:creationId xmlns:a16="http://schemas.microsoft.com/office/drawing/2014/main" id="{255ED48A-89AA-4494-BCFF-F89157F826A8}"/>
              </a:ext>
            </a:extLst>
          </p:cNvPr>
          <p:cNvGrpSpPr/>
          <p:nvPr userDrawn="1"/>
        </p:nvGrpSpPr>
        <p:grpSpPr>
          <a:xfrm>
            <a:off x="-6777036" y="7273869"/>
            <a:ext cx="5594859" cy="565735"/>
            <a:chOff x="10651243" y="17775861"/>
            <a:chExt cx="4775839" cy="427203"/>
          </a:xfrm>
        </p:grpSpPr>
        <p:sp>
          <p:nvSpPr>
            <p:cNvPr id="164" name="矩形 163">
              <a:extLst>
                <a:ext uri="{FF2B5EF4-FFF2-40B4-BE49-F238E27FC236}">
                  <a16:creationId xmlns:a16="http://schemas.microsoft.com/office/drawing/2014/main" id="{F2416C5B-B26A-4B83-A0ED-AC176D58D993}"/>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5" name="矩形 164">
              <a:extLst>
                <a:ext uri="{FF2B5EF4-FFF2-40B4-BE49-F238E27FC236}">
                  <a16:creationId xmlns:a16="http://schemas.microsoft.com/office/drawing/2014/main" id="{63F32759-FE0E-4CAD-A5D5-220836B3C641}"/>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6" name="矩形 165">
              <a:extLst>
                <a:ext uri="{FF2B5EF4-FFF2-40B4-BE49-F238E27FC236}">
                  <a16:creationId xmlns:a16="http://schemas.microsoft.com/office/drawing/2014/main" id="{BF5DBB36-7DBB-4728-94FF-8A34B966F394}"/>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7" name="矩形 166">
              <a:extLst>
                <a:ext uri="{FF2B5EF4-FFF2-40B4-BE49-F238E27FC236}">
                  <a16:creationId xmlns:a16="http://schemas.microsoft.com/office/drawing/2014/main" id="{7AB8E82A-2B9B-4EC8-AA41-FC724F24BF31}"/>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68" name="文本框 167">
            <a:extLst>
              <a:ext uri="{FF2B5EF4-FFF2-40B4-BE49-F238E27FC236}">
                <a16:creationId xmlns:a16="http://schemas.microsoft.com/office/drawing/2014/main" id="{43D4F633-EBB8-47C9-96BA-F06CEC404D72}"/>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69" name="文本框 168">
            <a:extLst>
              <a:ext uri="{FF2B5EF4-FFF2-40B4-BE49-F238E27FC236}">
                <a16:creationId xmlns:a16="http://schemas.microsoft.com/office/drawing/2014/main" id="{FA5786B7-CA2B-471F-A1F9-3C4684999904}"/>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0" name="文本框 169">
            <a:extLst>
              <a:ext uri="{FF2B5EF4-FFF2-40B4-BE49-F238E27FC236}">
                <a16:creationId xmlns:a16="http://schemas.microsoft.com/office/drawing/2014/main" id="{1F0F83EC-7862-4F4C-89F5-01C237B368AD}"/>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1" name="文本框 170">
            <a:extLst>
              <a:ext uri="{FF2B5EF4-FFF2-40B4-BE49-F238E27FC236}">
                <a16:creationId xmlns:a16="http://schemas.microsoft.com/office/drawing/2014/main" id="{19926769-8443-418E-BE4C-D1848054D54C}"/>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2" name="文本框 171">
            <a:extLst>
              <a:ext uri="{FF2B5EF4-FFF2-40B4-BE49-F238E27FC236}">
                <a16:creationId xmlns:a16="http://schemas.microsoft.com/office/drawing/2014/main" id="{6F55450C-EEA6-4B39-BCA5-C2D700AD12E6}"/>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3" name="文本框 172">
            <a:extLst>
              <a:ext uri="{FF2B5EF4-FFF2-40B4-BE49-F238E27FC236}">
                <a16:creationId xmlns:a16="http://schemas.microsoft.com/office/drawing/2014/main" id="{F9715CAC-ECD4-43B5-9F98-E0C08A981CFD}"/>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4" name="文本框 173">
            <a:extLst>
              <a:ext uri="{FF2B5EF4-FFF2-40B4-BE49-F238E27FC236}">
                <a16:creationId xmlns:a16="http://schemas.microsoft.com/office/drawing/2014/main" id="{7603D823-A65B-40BF-AE69-13AE52BB6D1B}"/>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5" name="文本框 174">
            <a:extLst>
              <a:ext uri="{FF2B5EF4-FFF2-40B4-BE49-F238E27FC236}">
                <a16:creationId xmlns:a16="http://schemas.microsoft.com/office/drawing/2014/main" id="{EDBC3312-4626-4019-A478-36979F3E745E}"/>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83" name="内容占位符 4"/>
          <p:cNvSpPr>
            <a:spLocks noGrp="1"/>
          </p:cNvSpPr>
          <p:nvPr>
            <p:ph sz="quarter" idx="81"/>
          </p:nvPr>
        </p:nvSpPr>
        <p:spPr>
          <a:xfrm>
            <a:off x="1541056" y="6422530"/>
            <a:ext cx="6114925" cy="6186565"/>
          </a:xfrm>
        </p:spPr>
        <p:txBody>
          <a:bodyPr>
            <a:normAutofit/>
          </a:bodyPr>
          <a:lstStyle>
            <a:lvl1pPr marL="342900"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4000317"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sp>
        <p:nvSpPr>
          <p:cNvPr id="84" name="内容占位符 4"/>
          <p:cNvSpPr>
            <a:spLocks noGrp="1"/>
          </p:cNvSpPr>
          <p:nvPr>
            <p:ph sz="quarter" idx="82"/>
          </p:nvPr>
        </p:nvSpPr>
        <p:spPr>
          <a:xfrm>
            <a:off x="9112576" y="6422530"/>
            <a:ext cx="6114925" cy="6186565"/>
          </a:xfrm>
        </p:spPr>
        <p:txBody>
          <a:bodyPr>
            <a:normAutofit/>
          </a:bodyPr>
          <a:lstStyle>
            <a:lvl1pPr marL="342900"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4000317"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sp>
        <p:nvSpPr>
          <p:cNvPr id="85" name="内容占位符 4"/>
          <p:cNvSpPr>
            <a:spLocks noGrp="1"/>
          </p:cNvSpPr>
          <p:nvPr>
            <p:ph sz="quarter" idx="83"/>
          </p:nvPr>
        </p:nvSpPr>
        <p:spPr>
          <a:xfrm>
            <a:off x="16684096" y="6422530"/>
            <a:ext cx="6114925" cy="6186565"/>
          </a:xfrm>
        </p:spPr>
        <p:txBody>
          <a:bodyPr>
            <a:normAutofit/>
          </a:bodyPr>
          <a:lstStyle>
            <a:lvl1pPr marL="342900"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4000317"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pic>
        <p:nvPicPr>
          <p:cNvPr id="71" name="图片 70"/>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8" y="635389"/>
            <a:ext cx="1959142" cy="515403"/>
          </a:xfrm>
          <a:prstGeom prst="rect">
            <a:avLst/>
          </a:prstGeom>
        </p:spPr>
      </p:pic>
      <p:sp>
        <p:nvSpPr>
          <p:cNvPr id="77" name="图片占位符 2"/>
          <p:cNvSpPr>
            <a:spLocks noGrp="1"/>
          </p:cNvSpPr>
          <p:nvPr>
            <p:ph type="pic" sz="quarter" idx="84"/>
          </p:nvPr>
        </p:nvSpPr>
        <p:spPr>
          <a:xfrm>
            <a:off x="1160369" y="2634592"/>
            <a:ext cx="6894847" cy="3492806"/>
          </a:xfrm>
        </p:spPr>
        <p:txBody>
          <a:bodyPr>
            <a:normAutofit/>
          </a:bodyPr>
          <a:lstStyle>
            <a:lvl1pPr marL="0" indent="0" algn="ctr">
              <a:buNone/>
              <a:defRPr sz="3200"/>
            </a:lvl1pPr>
          </a:lstStyle>
          <a:p>
            <a:endParaRPr kumimoji="1" lang="zh-CN" altLang="en-US"/>
          </a:p>
        </p:txBody>
      </p:sp>
      <p:sp>
        <p:nvSpPr>
          <p:cNvPr id="81" name="Textplatzhalter 8"/>
          <p:cNvSpPr>
            <a:spLocks noGrp="1"/>
          </p:cNvSpPr>
          <p:nvPr>
            <p:ph type="body" sz="quarter" idx="61" hasCustomPrompt="1"/>
          </p:nvPr>
        </p:nvSpPr>
        <p:spPr>
          <a:xfrm>
            <a:off x="1121414" y="560144"/>
            <a:ext cx="18387241" cy="913720"/>
          </a:xfrm>
          <a:prstGeom prst="rect">
            <a:avLst/>
          </a:prstGeom>
        </p:spPr>
        <p:txBody>
          <a:bodyPr lIns="0" tIns="0" rIns="0" bIns="0" anchor="ctr">
            <a:noAutofit/>
          </a:bodyPr>
          <a:lstStyle>
            <a:lvl1pPr marL="0" indent="0">
              <a:lnSpc>
                <a:spcPct val="150000"/>
              </a:lnSpc>
              <a:spcBef>
                <a:spcPts val="0"/>
              </a:spcBef>
              <a:spcAft>
                <a:spcPts val="0"/>
              </a:spcAft>
              <a:buNone/>
              <a:defRPr sz="5200" b="0" i="0" cap="none" baseline="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标题可在此处添加</a:t>
            </a:r>
            <a:endParaRPr lang="en-US" altLang="zh-CN" noProof="0" dirty="0"/>
          </a:p>
        </p:txBody>
      </p:sp>
      <p:sp>
        <p:nvSpPr>
          <p:cNvPr id="82" name="Textplatzhalter 8"/>
          <p:cNvSpPr>
            <a:spLocks noGrp="1"/>
          </p:cNvSpPr>
          <p:nvPr>
            <p:ph type="body" sz="quarter" idx="62" hasCustomPrompt="1"/>
          </p:nvPr>
        </p:nvSpPr>
        <p:spPr>
          <a:xfrm>
            <a:off x="1121414" y="1484739"/>
            <a:ext cx="18387241" cy="534065"/>
          </a:xfrm>
          <a:prstGeom prst="rect">
            <a:avLst/>
          </a:prstGeom>
        </p:spPr>
        <p:txBody>
          <a:bodyPr lIns="0" tIns="0" rIns="0" bIns="0" anchor="ctr">
            <a:noAutofit/>
          </a:bodyPr>
          <a:lstStyle>
            <a:lvl1pPr marL="0" indent="0">
              <a:lnSpc>
                <a:spcPct val="150000"/>
              </a:lnSpc>
              <a:spcBef>
                <a:spcPts val="0"/>
              </a:spcBef>
              <a:spcAft>
                <a:spcPts val="0"/>
              </a:spcAft>
              <a:buNone/>
              <a:defRPr sz="4400" b="0" i="0" cap="none" baseline="0">
                <a:solidFill>
                  <a:schemeClr val="bg1">
                    <a:lumMod val="65000"/>
                  </a:schemeClr>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副标题可在此处添加</a:t>
            </a:r>
            <a:endParaRPr lang="en-US" altLang="zh-CN" noProof="0" dirty="0"/>
          </a:p>
        </p:txBody>
      </p:sp>
    </p:spTree>
  </p:cSld>
  <p:clrMapOvr>
    <a:masterClrMapping/>
  </p:clrMapOvr>
  <p:extLst mod="1">
    <p:ext uri="{DCECCB84-F9BA-43D5-87BE-67443E8EF086}">
      <p15:sldGuideLst xmlns:p15="http://schemas.microsoft.com/office/powerpoint/2012/main">
        <p15:guide id="11" pos="717">
          <p15:clr>
            <a:srgbClr val="FBAE40"/>
          </p15:clr>
        </p15:guide>
        <p15:guide id="12" pos="354">
          <p15:clr>
            <a:srgbClr val="FBAE40"/>
          </p15:clr>
        </p15:guide>
        <p15:guide id="14" pos="14620">
          <p15:clr>
            <a:srgbClr val="FBAE40"/>
          </p15:clr>
        </p15:guide>
        <p15:guide id="15" pos="15006">
          <p15:clr>
            <a:srgbClr val="FBAE40"/>
          </p15:clr>
        </p15:guide>
        <p15:guide id="20" orient="horz" pos="487" userDrawn="1">
          <p15:clr>
            <a:srgbClr val="FBAE40"/>
          </p15:clr>
        </p15:guide>
        <p15:guide id="21" orient="horz" pos="1644" userDrawn="1">
          <p15:clr>
            <a:srgbClr val="FBAE40"/>
          </p15:clr>
        </p15:guide>
        <p15:guide id="24" orient="horz" pos="8153">
          <p15:clr>
            <a:srgbClr val="FBAE40"/>
          </p15:clr>
        </p15:guide>
        <p15:guide id="25" orient="horz" pos="7971"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6内容页">
    <p:spTree>
      <p:nvGrpSpPr>
        <p:cNvPr id="1" name=""/>
        <p:cNvGrpSpPr/>
        <p:nvPr/>
      </p:nvGrpSpPr>
      <p:grpSpPr>
        <a:xfrm>
          <a:off x="0" y="0"/>
          <a:ext cx="0" cy="0"/>
          <a:chOff x="0" y="0"/>
          <a:chExt cx="0" cy="0"/>
        </a:xfrm>
      </p:grpSpPr>
      <p:sp>
        <p:nvSpPr>
          <p:cNvPr id="42" name="矩形 41"/>
          <p:cNvSpPr/>
          <p:nvPr userDrawn="1"/>
        </p:nvSpPr>
        <p:spPr>
          <a:xfrm>
            <a:off x="1135271" y="2643835"/>
            <a:ext cx="5154243" cy="10295176"/>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3" name="矩形 42"/>
          <p:cNvSpPr/>
          <p:nvPr userDrawn="1"/>
        </p:nvSpPr>
        <p:spPr>
          <a:xfrm>
            <a:off x="12426041" y="2643835"/>
            <a:ext cx="5158226" cy="10295176"/>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4" name="矩形 43"/>
          <p:cNvSpPr/>
          <p:nvPr userDrawn="1"/>
        </p:nvSpPr>
        <p:spPr>
          <a:xfrm>
            <a:off x="6785615" y="2643835"/>
            <a:ext cx="5151276" cy="10295176"/>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72" name="矩形 71"/>
          <p:cNvSpPr/>
          <p:nvPr userDrawn="1"/>
        </p:nvSpPr>
        <p:spPr>
          <a:xfrm>
            <a:off x="18051024" y="2643835"/>
            <a:ext cx="5158226" cy="10295176"/>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3" name="矩形 92">
            <a:extLst>
              <a:ext uri="{FF2B5EF4-FFF2-40B4-BE49-F238E27FC236}">
                <a16:creationId xmlns:a16="http://schemas.microsoft.com/office/drawing/2014/main" id="{9A353CFD-7D5B-4E18-9BBE-31EE281C6DA6}"/>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95" name="矩形 94">
            <a:extLst>
              <a:ext uri="{FF2B5EF4-FFF2-40B4-BE49-F238E27FC236}">
                <a16:creationId xmlns:a16="http://schemas.microsoft.com/office/drawing/2014/main" id="{FE3D92DC-705F-4D27-81CE-D62C06A6A0EB}"/>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96" name="文本框 95">
            <a:extLst>
              <a:ext uri="{FF2B5EF4-FFF2-40B4-BE49-F238E27FC236}">
                <a16:creationId xmlns:a16="http://schemas.microsoft.com/office/drawing/2014/main" id="{CE55B1F0-F421-426B-8928-362869BE65FD}"/>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98" name="组 176">
            <a:extLst>
              <a:ext uri="{FF2B5EF4-FFF2-40B4-BE49-F238E27FC236}">
                <a16:creationId xmlns:a16="http://schemas.microsoft.com/office/drawing/2014/main" id="{CE05989D-C032-4EE7-9C72-EC90CF16CB82}"/>
              </a:ext>
            </a:extLst>
          </p:cNvPr>
          <p:cNvGrpSpPr/>
          <p:nvPr userDrawn="1"/>
        </p:nvGrpSpPr>
        <p:grpSpPr>
          <a:xfrm>
            <a:off x="-6773395" y="2090748"/>
            <a:ext cx="5591218" cy="553087"/>
            <a:chOff x="-5043485" y="1380803"/>
            <a:chExt cx="4785749" cy="427203"/>
          </a:xfrm>
        </p:grpSpPr>
        <p:sp>
          <p:nvSpPr>
            <p:cNvPr id="99" name="矩形 98">
              <a:extLst>
                <a:ext uri="{FF2B5EF4-FFF2-40B4-BE49-F238E27FC236}">
                  <a16:creationId xmlns:a16="http://schemas.microsoft.com/office/drawing/2014/main" id="{61268E27-AAB6-4CB9-8CE6-50F71B2A6BF4}"/>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2" name="矩形 101">
              <a:extLst>
                <a:ext uri="{FF2B5EF4-FFF2-40B4-BE49-F238E27FC236}">
                  <a16:creationId xmlns:a16="http://schemas.microsoft.com/office/drawing/2014/main" id="{D4F1BB8F-E445-48CD-97E1-6796264EFBD9}"/>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4" name="矩形 103">
              <a:extLst>
                <a:ext uri="{FF2B5EF4-FFF2-40B4-BE49-F238E27FC236}">
                  <a16:creationId xmlns:a16="http://schemas.microsoft.com/office/drawing/2014/main" id="{0886715F-D6E2-49AA-BFB7-4B3115E029BB}"/>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6" name="矩形 105">
              <a:extLst>
                <a:ext uri="{FF2B5EF4-FFF2-40B4-BE49-F238E27FC236}">
                  <a16:creationId xmlns:a16="http://schemas.microsoft.com/office/drawing/2014/main" id="{80924DF0-2C99-4BA6-BBE2-09B32E3FFAD7}"/>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07" name="文本框 106">
            <a:extLst>
              <a:ext uri="{FF2B5EF4-FFF2-40B4-BE49-F238E27FC236}">
                <a16:creationId xmlns:a16="http://schemas.microsoft.com/office/drawing/2014/main" id="{61F2D004-AB15-4ADE-9B57-703EE0BB8FD5}"/>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08" name="组 183">
            <a:extLst>
              <a:ext uri="{FF2B5EF4-FFF2-40B4-BE49-F238E27FC236}">
                <a16:creationId xmlns:a16="http://schemas.microsoft.com/office/drawing/2014/main" id="{3E3F1EE4-73C8-47D6-AC60-88A060C65D16}"/>
              </a:ext>
            </a:extLst>
          </p:cNvPr>
          <p:cNvGrpSpPr/>
          <p:nvPr userDrawn="1"/>
        </p:nvGrpSpPr>
        <p:grpSpPr>
          <a:xfrm>
            <a:off x="-6773395" y="3767590"/>
            <a:ext cx="5591218" cy="612425"/>
            <a:chOff x="16164196" y="17698000"/>
            <a:chExt cx="4785749" cy="427203"/>
          </a:xfrm>
        </p:grpSpPr>
        <p:sp>
          <p:nvSpPr>
            <p:cNvPr id="110" name="矩形 109">
              <a:extLst>
                <a:ext uri="{FF2B5EF4-FFF2-40B4-BE49-F238E27FC236}">
                  <a16:creationId xmlns:a16="http://schemas.microsoft.com/office/drawing/2014/main" id="{8937E239-8D9F-4BAB-865C-FEDDB63E49F1}"/>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0" name="矩形 129">
              <a:extLst>
                <a:ext uri="{FF2B5EF4-FFF2-40B4-BE49-F238E27FC236}">
                  <a16:creationId xmlns:a16="http://schemas.microsoft.com/office/drawing/2014/main" id="{D30B32A5-B1C3-4A66-A928-ED6E680ADC6F}"/>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1" name="矩形 130">
              <a:extLst>
                <a:ext uri="{FF2B5EF4-FFF2-40B4-BE49-F238E27FC236}">
                  <a16:creationId xmlns:a16="http://schemas.microsoft.com/office/drawing/2014/main" id="{E6DC8E78-559E-49EA-9F2B-98852CE8463D}"/>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4" name="矩形 133">
              <a:extLst>
                <a:ext uri="{FF2B5EF4-FFF2-40B4-BE49-F238E27FC236}">
                  <a16:creationId xmlns:a16="http://schemas.microsoft.com/office/drawing/2014/main" id="{98BAFECF-5EE8-4698-B3E1-80FCD2905064}"/>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35" name="矩形 134">
            <a:extLst>
              <a:ext uri="{FF2B5EF4-FFF2-40B4-BE49-F238E27FC236}">
                <a16:creationId xmlns:a16="http://schemas.microsoft.com/office/drawing/2014/main" id="{EEFC0DD7-BC5E-4AD9-9834-A4EF3A126DE2}"/>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6" name="矩形 135">
            <a:extLst>
              <a:ext uri="{FF2B5EF4-FFF2-40B4-BE49-F238E27FC236}">
                <a16:creationId xmlns:a16="http://schemas.microsoft.com/office/drawing/2014/main" id="{76A5CB59-6B81-48C8-8108-F332AB164019}"/>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7" name="矩形 136">
            <a:extLst>
              <a:ext uri="{FF2B5EF4-FFF2-40B4-BE49-F238E27FC236}">
                <a16:creationId xmlns:a16="http://schemas.microsoft.com/office/drawing/2014/main" id="{B2287061-0C24-4216-870C-4FEB2B824FBD}"/>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8" name="矩形 137">
            <a:extLst>
              <a:ext uri="{FF2B5EF4-FFF2-40B4-BE49-F238E27FC236}">
                <a16:creationId xmlns:a16="http://schemas.microsoft.com/office/drawing/2014/main" id="{3887FA24-0C91-4B63-8D8E-609FED274804}"/>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9" name="文本框 138">
            <a:extLst>
              <a:ext uri="{FF2B5EF4-FFF2-40B4-BE49-F238E27FC236}">
                <a16:creationId xmlns:a16="http://schemas.microsoft.com/office/drawing/2014/main" id="{B60DB91B-E594-4543-B72D-5AACCF33E64E}"/>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40" name="组 209">
            <a:extLst>
              <a:ext uri="{FF2B5EF4-FFF2-40B4-BE49-F238E27FC236}">
                <a16:creationId xmlns:a16="http://schemas.microsoft.com/office/drawing/2014/main" id="{4C2E876E-2668-4CCC-810E-EF09A864E1E4}"/>
              </a:ext>
            </a:extLst>
          </p:cNvPr>
          <p:cNvGrpSpPr/>
          <p:nvPr userDrawn="1"/>
        </p:nvGrpSpPr>
        <p:grpSpPr>
          <a:xfrm>
            <a:off x="-6795697" y="8992657"/>
            <a:ext cx="5613520" cy="549889"/>
            <a:chOff x="-3429000" y="10020646"/>
            <a:chExt cx="3171264" cy="549889"/>
          </a:xfrm>
        </p:grpSpPr>
        <p:sp>
          <p:nvSpPr>
            <p:cNvPr id="141" name="矩形 140">
              <a:extLst>
                <a:ext uri="{FF2B5EF4-FFF2-40B4-BE49-F238E27FC236}">
                  <a16:creationId xmlns:a16="http://schemas.microsoft.com/office/drawing/2014/main" id="{7F83A457-4D8D-413A-966C-9F1435721E12}"/>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2" name="矩形 141">
              <a:extLst>
                <a:ext uri="{FF2B5EF4-FFF2-40B4-BE49-F238E27FC236}">
                  <a16:creationId xmlns:a16="http://schemas.microsoft.com/office/drawing/2014/main" id="{A26F26F9-E53D-443C-B69E-DA0066579007}"/>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3" name="矩形 142">
              <a:extLst>
                <a:ext uri="{FF2B5EF4-FFF2-40B4-BE49-F238E27FC236}">
                  <a16:creationId xmlns:a16="http://schemas.microsoft.com/office/drawing/2014/main" id="{D38DA9CD-8299-40D2-B5A9-5A277223BF4F}"/>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4" name="矩形 143">
              <a:extLst>
                <a:ext uri="{FF2B5EF4-FFF2-40B4-BE49-F238E27FC236}">
                  <a16:creationId xmlns:a16="http://schemas.microsoft.com/office/drawing/2014/main" id="{3E3D5FD4-0D0E-4014-83C6-52867674BC39}"/>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45" name="文本框 144">
            <a:extLst>
              <a:ext uri="{FF2B5EF4-FFF2-40B4-BE49-F238E27FC236}">
                <a16:creationId xmlns:a16="http://schemas.microsoft.com/office/drawing/2014/main" id="{1505A19C-7052-4F2D-9161-90753C64E3E2}"/>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6" name="矩形 145">
            <a:extLst>
              <a:ext uri="{FF2B5EF4-FFF2-40B4-BE49-F238E27FC236}">
                <a16:creationId xmlns:a16="http://schemas.microsoft.com/office/drawing/2014/main" id="{333B4AB7-9258-4FC6-92D4-CB6E224DC90A}"/>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7" name="矩形 146">
            <a:extLst>
              <a:ext uri="{FF2B5EF4-FFF2-40B4-BE49-F238E27FC236}">
                <a16:creationId xmlns:a16="http://schemas.microsoft.com/office/drawing/2014/main" id="{B13598E5-6F97-4093-BA20-69F114226C40}"/>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8" name="矩形 147">
            <a:extLst>
              <a:ext uri="{FF2B5EF4-FFF2-40B4-BE49-F238E27FC236}">
                <a16:creationId xmlns:a16="http://schemas.microsoft.com/office/drawing/2014/main" id="{3878794B-B969-4E59-9C75-ECCFEDD3B619}"/>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9" name="矩形 148">
            <a:extLst>
              <a:ext uri="{FF2B5EF4-FFF2-40B4-BE49-F238E27FC236}">
                <a16:creationId xmlns:a16="http://schemas.microsoft.com/office/drawing/2014/main" id="{E274A831-9449-4C5F-8D3A-6658EB44C317}"/>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0" name="文本框 149">
            <a:extLst>
              <a:ext uri="{FF2B5EF4-FFF2-40B4-BE49-F238E27FC236}">
                <a16:creationId xmlns:a16="http://schemas.microsoft.com/office/drawing/2014/main" id="{E9229E36-ED2E-4B91-A230-9BBD15907794}"/>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51" name="矩形 150">
            <a:extLst>
              <a:ext uri="{FF2B5EF4-FFF2-40B4-BE49-F238E27FC236}">
                <a16:creationId xmlns:a16="http://schemas.microsoft.com/office/drawing/2014/main" id="{71CA3019-CAEE-419C-A1F8-FE36C59FFC0A}"/>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2" name="矩形 151">
            <a:extLst>
              <a:ext uri="{FF2B5EF4-FFF2-40B4-BE49-F238E27FC236}">
                <a16:creationId xmlns:a16="http://schemas.microsoft.com/office/drawing/2014/main" id="{24C7C8BB-4693-41DB-8117-AF0E880D19FC}"/>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3" name="矩形 152">
            <a:extLst>
              <a:ext uri="{FF2B5EF4-FFF2-40B4-BE49-F238E27FC236}">
                <a16:creationId xmlns:a16="http://schemas.microsoft.com/office/drawing/2014/main" id="{AF82A40F-ACFD-4334-B31E-3D5E323CD121}"/>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4" name="矩形 153">
            <a:extLst>
              <a:ext uri="{FF2B5EF4-FFF2-40B4-BE49-F238E27FC236}">
                <a16:creationId xmlns:a16="http://schemas.microsoft.com/office/drawing/2014/main" id="{D1858B7A-BB4B-472F-9BC9-FF703525FD7B}"/>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5" name="矩形 154">
            <a:extLst>
              <a:ext uri="{FF2B5EF4-FFF2-40B4-BE49-F238E27FC236}">
                <a16:creationId xmlns:a16="http://schemas.microsoft.com/office/drawing/2014/main" id="{5C1FD838-41F3-4521-BBE0-974EAD54FAEE}"/>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6" name="矩形 155">
            <a:extLst>
              <a:ext uri="{FF2B5EF4-FFF2-40B4-BE49-F238E27FC236}">
                <a16:creationId xmlns:a16="http://schemas.microsoft.com/office/drawing/2014/main" id="{DCE1DFFD-0BFB-4568-A2CD-7A3CB80EEB46}"/>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7" name="文本框 156">
            <a:extLst>
              <a:ext uri="{FF2B5EF4-FFF2-40B4-BE49-F238E27FC236}">
                <a16:creationId xmlns:a16="http://schemas.microsoft.com/office/drawing/2014/main" id="{5E20FC05-7097-4B3F-89D0-91ACA885EC3A}"/>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8" name="文本框 157">
            <a:extLst>
              <a:ext uri="{FF2B5EF4-FFF2-40B4-BE49-F238E27FC236}">
                <a16:creationId xmlns:a16="http://schemas.microsoft.com/office/drawing/2014/main" id="{292C8688-A51D-4F16-95C7-EF6CC5B3C61C}"/>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59" name="组 65">
            <a:extLst>
              <a:ext uri="{FF2B5EF4-FFF2-40B4-BE49-F238E27FC236}">
                <a16:creationId xmlns:a16="http://schemas.microsoft.com/office/drawing/2014/main" id="{E343692E-58F0-46A4-9BE6-A27926A1B066}"/>
              </a:ext>
            </a:extLst>
          </p:cNvPr>
          <p:cNvGrpSpPr/>
          <p:nvPr userDrawn="1"/>
        </p:nvGrpSpPr>
        <p:grpSpPr>
          <a:xfrm>
            <a:off x="-6801315" y="5537689"/>
            <a:ext cx="5619138" cy="578506"/>
            <a:chOff x="5058585" y="17758837"/>
            <a:chExt cx="4833751" cy="427203"/>
          </a:xfrm>
        </p:grpSpPr>
        <p:sp>
          <p:nvSpPr>
            <p:cNvPr id="160" name="矩形 159">
              <a:extLst>
                <a:ext uri="{FF2B5EF4-FFF2-40B4-BE49-F238E27FC236}">
                  <a16:creationId xmlns:a16="http://schemas.microsoft.com/office/drawing/2014/main" id="{F3A2AD89-5505-4FA9-BB54-88199042B4AF}"/>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1" name="矩形 160">
              <a:extLst>
                <a:ext uri="{FF2B5EF4-FFF2-40B4-BE49-F238E27FC236}">
                  <a16:creationId xmlns:a16="http://schemas.microsoft.com/office/drawing/2014/main" id="{27383E8E-0957-4292-92F3-BCFE717E2CBC}"/>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2" name="矩形 161">
              <a:extLst>
                <a:ext uri="{FF2B5EF4-FFF2-40B4-BE49-F238E27FC236}">
                  <a16:creationId xmlns:a16="http://schemas.microsoft.com/office/drawing/2014/main" id="{F7E98032-D9DF-46B2-B7BD-EAAEB9233062}"/>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3" name="矩形 162">
              <a:extLst>
                <a:ext uri="{FF2B5EF4-FFF2-40B4-BE49-F238E27FC236}">
                  <a16:creationId xmlns:a16="http://schemas.microsoft.com/office/drawing/2014/main" id="{F9DBA96A-07B4-4299-BA6C-DCE8682653D2}"/>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64" name="文本框 163">
            <a:extLst>
              <a:ext uri="{FF2B5EF4-FFF2-40B4-BE49-F238E27FC236}">
                <a16:creationId xmlns:a16="http://schemas.microsoft.com/office/drawing/2014/main" id="{4A5E9F48-3BD1-42F9-A9D7-942C7D38DFAC}"/>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65" name="组 88">
            <a:extLst>
              <a:ext uri="{FF2B5EF4-FFF2-40B4-BE49-F238E27FC236}">
                <a16:creationId xmlns:a16="http://schemas.microsoft.com/office/drawing/2014/main" id="{A2CCE472-42FE-4BD2-BF41-048B92728265}"/>
              </a:ext>
            </a:extLst>
          </p:cNvPr>
          <p:cNvGrpSpPr/>
          <p:nvPr userDrawn="1"/>
        </p:nvGrpSpPr>
        <p:grpSpPr>
          <a:xfrm>
            <a:off x="-6777036" y="7273869"/>
            <a:ext cx="5594859" cy="565735"/>
            <a:chOff x="10651243" y="17775861"/>
            <a:chExt cx="4775839" cy="427203"/>
          </a:xfrm>
        </p:grpSpPr>
        <p:sp>
          <p:nvSpPr>
            <p:cNvPr id="166" name="矩形 165">
              <a:extLst>
                <a:ext uri="{FF2B5EF4-FFF2-40B4-BE49-F238E27FC236}">
                  <a16:creationId xmlns:a16="http://schemas.microsoft.com/office/drawing/2014/main" id="{C3B801A6-E8E8-4E3D-88F4-570B93E565CB}"/>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7" name="矩形 166">
              <a:extLst>
                <a:ext uri="{FF2B5EF4-FFF2-40B4-BE49-F238E27FC236}">
                  <a16:creationId xmlns:a16="http://schemas.microsoft.com/office/drawing/2014/main" id="{ED837674-A6B5-424C-BC08-135CF510DDF3}"/>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8" name="矩形 167">
              <a:extLst>
                <a:ext uri="{FF2B5EF4-FFF2-40B4-BE49-F238E27FC236}">
                  <a16:creationId xmlns:a16="http://schemas.microsoft.com/office/drawing/2014/main" id="{CD9F0340-4C18-44E9-A189-F1C6F738C942}"/>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9" name="矩形 168">
              <a:extLst>
                <a:ext uri="{FF2B5EF4-FFF2-40B4-BE49-F238E27FC236}">
                  <a16:creationId xmlns:a16="http://schemas.microsoft.com/office/drawing/2014/main" id="{BC27B166-B476-4344-B4B8-7451264E044E}"/>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70" name="文本框 169">
            <a:extLst>
              <a:ext uri="{FF2B5EF4-FFF2-40B4-BE49-F238E27FC236}">
                <a16:creationId xmlns:a16="http://schemas.microsoft.com/office/drawing/2014/main" id="{E6998066-9F98-4640-A333-BEECE255AF9F}"/>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71" name="文本框 170">
            <a:extLst>
              <a:ext uri="{FF2B5EF4-FFF2-40B4-BE49-F238E27FC236}">
                <a16:creationId xmlns:a16="http://schemas.microsoft.com/office/drawing/2014/main" id="{64A7BFC2-F3EC-4C4F-A551-38DAF8E0622E}"/>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2" name="文本框 171">
            <a:extLst>
              <a:ext uri="{FF2B5EF4-FFF2-40B4-BE49-F238E27FC236}">
                <a16:creationId xmlns:a16="http://schemas.microsoft.com/office/drawing/2014/main" id="{6B507B74-6DA6-47AF-8E31-2E3397D863D3}"/>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3" name="文本框 172">
            <a:extLst>
              <a:ext uri="{FF2B5EF4-FFF2-40B4-BE49-F238E27FC236}">
                <a16:creationId xmlns:a16="http://schemas.microsoft.com/office/drawing/2014/main" id="{C64E81D6-B70F-4D91-A981-E732FA5C9077}"/>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4" name="文本框 173">
            <a:extLst>
              <a:ext uri="{FF2B5EF4-FFF2-40B4-BE49-F238E27FC236}">
                <a16:creationId xmlns:a16="http://schemas.microsoft.com/office/drawing/2014/main" id="{67C62A06-F2E7-44FB-847F-355DF8AFEA47}"/>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5" name="文本框 174">
            <a:extLst>
              <a:ext uri="{FF2B5EF4-FFF2-40B4-BE49-F238E27FC236}">
                <a16:creationId xmlns:a16="http://schemas.microsoft.com/office/drawing/2014/main" id="{F8C00BD2-D129-46BE-9ED9-C9AAC6425074}"/>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6" name="文本框 175">
            <a:extLst>
              <a:ext uri="{FF2B5EF4-FFF2-40B4-BE49-F238E27FC236}">
                <a16:creationId xmlns:a16="http://schemas.microsoft.com/office/drawing/2014/main" id="{B13E6F4F-F3C1-4A5E-80AF-3D3D863E4EE1}"/>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7" name="文本框 176">
            <a:extLst>
              <a:ext uri="{FF2B5EF4-FFF2-40B4-BE49-F238E27FC236}">
                <a16:creationId xmlns:a16="http://schemas.microsoft.com/office/drawing/2014/main" id="{431C3D33-F44A-47E1-A326-C67CE6F00E49}"/>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80" name="内容占位符 4"/>
          <p:cNvSpPr>
            <a:spLocks noGrp="1"/>
          </p:cNvSpPr>
          <p:nvPr>
            <p:ph sz="quarter" idx="83"/>
          </p:nvPr>
        </p:nvSpPr>
        <p:spPr>
          <a:xfrm>
            <a:off x="1458140" y="5740732"/>
            <a:ext cx="4521973" cy="6868363"/>
          </a:xfrm>
        </p:spPr>
        <p:txBody>
          <a:bodyPr>
            <a:normAutofit/>
          </a:bodyPr>
          <a:lstStyle>
            <a:lvl1pPr marL="342900"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4000317"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sp>
        <p:nvSpPr>
          <p:cNvPr id="83" name="内容占位符 4"/>
          <p:cNvSpPr>
            <a:spLocks noGrp="1"/>
          </p:cNvSpPr>
          <p:nvPr>
            <p:ph sz="quarter" idx="84"/>
          </p:nvPr>
        </p:nvSpPr>
        <p:spPr>
          <a:xfrm>
            <a:off x="7100267" y="5740732"/>
            <a:ext cx="4521973" cy="6868363"/>
          </a:xfrm>
        </p:spPr>
        <p:txBody>
          <a:bodyPr>
            <a:normAutofit/>
          </a:bodyPr>
          <a:lstStyle>
            <a:lvl1pPr marL="342900"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4000317"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sp>
        <p:nvSpPr>
          <p:cNvPr id="84" name="内容占位符 4"/>
          <p:cNvSpPr>
            <a:spLocks noGrp="1"/>
          </p:cNvSpPr>
          <p:nvPr>
            <p:ph sz="quarter" idx="85"/>
          </p:nvPr>
        </p:nvSpPr>
        <p:spPr>
          <a:xfrm>
            <a:off x="12740693" y="5740732"/>
            <a:ext cx="4521973" cy="6868363"/>
          </a:xfrm>
        </p:spPr>
        <p:txBody>
          <a:bodyPr>
            <a:normAutofit/>
          </a:bodyPr>
          <a:lstStyle>
            <a:lvl1pPr marL="342900"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4000317"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sp>
        <p:nvSpPr>
          <p:cNvPr id="97" name="内容占位符 4"/>
          <p:cNvSpPr>
            <a:spLocks noGrp="1"/>
          </p:cNvSpPr>
          <p:nvPr>
            <p:ph sz="quarter" idx="86"/>
          </p:nvPr>
        </p:nvSpPr>
        <p:spPr>
          <a:xfrm>
            <a:off x="18372625" y="5740732"/>
            <a:ext cx="4521973" cy="6868363"/>
          </a:xfrm>
        </p:spPr>
        <p:txBody>
          <a:bodyPr>
            <a:normAutofit/>
          </a:bodyPr>
          <a:lstStyle>
            <a:lvl1pPr marL="342900"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4000317" indent="-342900">
              <a:lnSpc>
                <a:spcPct val="150000"/>
              </a:lnSpc>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pic>
        <p:nvPicPr>
          <p:cNvPr id="73" name="图片 7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8" y="635389"/>
            <a:ext cx="1959142" cy="515403"/>
          </a:xfrm>
          <a:prstGeom prst="rect">
            <a:avLst/>
          </a:prstGeom>
        </p:spPr>
      </p:pic>
      <p:sp>
        <p:nvSpPr>
          <p:cNvPr id="78" name="图片占位符 2"/>
          <p:cNvSpPr>
            <a:spLocks noGrp="1"/>
          </p:cNvSpPr>
          <p:nvPr>
            <p:ph type="pic" sz="quarter" idx="87"/>
          </p:nvPr>
        </p:nvSpPr>
        <p:spPr>
          <a:xfrm>
            <a:off x="1167581" y="2657976"/>
            <a:ext cx="5121933" cy="2861010"/>
          </a:xfrm>
        </p:spPr>
        <p:txBody>
          <a:bodyPr>
            <a:normAutofit/>
          </a:bodyPr>
          <a:lstStyle>
            <a:lvl1pPr marL="0" indent="0" algn="ctr">
              <a:buNone/>
              <a:defRPr sz="3200"/>
            </a:lvl1pPr>
          </a:lstStyle>
          <a:p>
            <a:endParaRPr kumimoji="1" lang="zh-CN" altLang="en-US" dirty="0"/>
          </a:p>
        </p:txBody>
      </p:sp>
      <p:sp>
        <p:nvSpPr>
          <p:cNvPr id="79" name="图片占位符 2"/>
          <p:cNvSpPr>
            <a:spLocks noGrp="1"/>
          </p:cNvSpPr>
          <p:nvPr>
            <p:ph type="pic" sz="quarter" idx="88"/>
          </p:nvPr>
        </p:nvSpPr>
        <p:spPr>
          <a:xfrm>
            <a:off x="6814958" y="2657976"/>
            <a:ext cx="5121933" cy="2861010"/>
          </a:xfrm>
        </p:spPr>
        <p:txBody>
          <a:bodyPr>
            <a:normAutofit/>
          </a:bodyPr>
          <a:lstStyle>
            <a:lvl1pPr marL="0" indent="0" algn="ctr">
              <a:buNone/>
              <a:defRPr sz="3200"/>
            </a:lvl1pPr>
          </a:lstStyle>
          <a:p>
            <a:endParaRPr kumimoji="1" lang="zh-CN" altLang="en-US" dirty="0"/>
          </a:p>
        </p:txBody>
      </p:sp>
      <p:sp>
        <p:nvSpPr>
          <p:cNvPr id="81" name="图片占位符 2"/>
          <p:cNvSpPr>
            <a:spLocks noGrp="1"/>
          </p:cNvSpPr>
          <p:nvPr>
            <p:ph type="pic" sz="quarter" idx="89"/>
          </p:nvPr>
        </p:nvSpPr>
        <p:spPr>
          <a:xfrm>
            <a:off x="12403648" y="2657976"/>
            <a:ext cx="5121933" cy="2861010"/>
          </a:xfrm>
        </p:spPr>
        <p:txBody>
          <a:bodyPr>
            <a:normAutofit/>
          </a:bodyPr>
          <a:lstStyle>
            <a:lvl1pPr marL="0" indent="0" algn="ctr">
              <a:buNone/>
              <a:defRPr sz="3200"/>
            </a:lvl1pPr>
          </a:lstStyle>
          <a:p>
            <a:endParaRPr kumimoji="1" lang="zh-CN" altLang="en-US" dirty="0"/>
          </a:p>
        </p:txBody>
      </p:sp>
      <p:sp>
        <p:nvSpPr>
          <p:cNvPr id="82" name="图片占位符 2"/>
          <p:cNvSpPr>
            <a:spLocks noGrp="1"/>
          </p:cNvSpPr>
          <p:nvPr>
            <p:ph type="pic" sz="quarter" idx="90"/>
          </p:nvPr>
        </p:nvSpPr>
        <p:spPr>
          <a:xfrm>
            <a:off x="18051024" y="2657976"/>
            <a:ext cx="5121933" cy="2861010"/>
          </a:xfrm>
        </p:spPr>
        <p:txBody>
          <a:bodyPr>
            <a:normAutofit/>
          </a:bodyPr>
          <a:lstStyle>
            <a:lvl1pPr marL="0" indent="0" algn="ctr">
              <a:buNone/>
              <a:defRPr sz="3200"/>
            </a:lvl1pPr>
          </a:lstStyle>
          <a:p>
            <a:endParaRPr kumimoji="1" lang="zh-CN" altLang="en-US" dirty="0"/>
          </a:p>
        </p:txBody>
      </p:sp>
      <p:sp>
        <p:nvSpPr>
          <p:cNvPr id="89" name="Textplatzhalter 8"/>
          <p:cNvSpPr>
            <a:spLocks noGrp="1"/>
          </p:cNvSpPr>
          <p:nvPr>
            <p:ph type="body" sz="quarter" idx="61" hasCustomPrompt="1"/>
          </p:nvPr>
        </p:nvSpPr>
        <p:spPr>
          <a:xfrm>
            <a:off x="1121414" y="560144"/>
            <a:ext cx="18387241" cy="913720"/>
          </a:xfrm>
          <a:prstGeom prst="rect">
            <a:avLst/>
          </a:prstGeom>
        </p:spPr>
        <p:txBody>
          <a:bodyPr lIns="0" tIns="0" rIns="0" bIns="0" anchor="ctr">
            <a:noAutofit/>
          </a:bodyPr>
          <a:lstStyle>
            <a:lvl1pPr marL="0" indent="0">
              <a:lnSpc>
                <a:spcPct val="150000"/>
              </a:lnSpc>
              <a:spcBef>
                <a:spcPts val="0"/>
              </a:spcBef>
              <a:spcAft>
                <a:spcPts val="0"/>
              </a:spcAft>
              <a:buNone/>
              <a:defRPr sz="5200" b="0" i="0" cap="none" baseline="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标题可在此处添加</a:t>
            </a:r>
            <a:endParaRPr lang="en-US" altLang="zh-CN" noProof="0" dirty="0"/>
          </a:p>
        </p:txBody>
      </p:sp>
      <p:sp>
        <p:nvSpPr>
          <p:cNvPr id="90" name="Textplatzhalter 8"/>
          <p:cNvSpPr>
            <a:spLocks noGrp="1"/>
          </p:cNvSpPr>
          <p:nvPr>
            <p:ph type="body" sz="quarter" idx="62" hasCustomPrompt="1"/>
          </p:nvPr>
        </p:nvSpPr>
        <p:spPr>
          <a:xfrm>
            <a:off x="1121414" y="1484739"/>
            <a:ext cx="18387241" cy="534065"/>
          </a:xfrm>
          <a:prstGeom prst="rect">
            <a:avLst/>
          </a:prstGeom>
        </p:spPr>
        <p:txBody>
          <a:bodyPr lIns="0" tIns="0" rIns="0" bIns="0" anchor="ctr">
            <a:noAutofit/>
          </a:bodyPr>
          <a:lstStyle>
            <a:lvl1pPr marL="0" indent="0">
              <a:lnSpc>
                <a:spcPct val="150000"/>
              </a:lnSpc>
              <a:spcBef>
                <a:spcPts val="0"/>
              </a:spcBef>
              <a:spcAft>
                <a:spcPts val="0"/>
              </a:spcAft>
              <a:buNone/>
              <a:defRPr sz="4400" b="0" i="0" cap="none" baseline="0">
                <a:solidFill>
                  <a:schemeClr val="bg1">
                    <a:lumMod val="65000"/>
                  </a:schemeClr>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副标题可在此处添加</a:t>
            </a:r>
            <a:endParaRPr lang="en-US" altLang="zh-CN" noProof="0" dirty="0"/>
          </a:p>
        </p:txBody>
      </p:sp>
    </p:spTree>
  </p:cSld>
  <p:clrMapOvr>
    <a:masterClrMapping/>
  </p:clrMapOvr>
  <p:extLst mod="1">
    <p:ext uri="{DCECCB84-F9BA-43D5-87BE-67443E8EF086}">
      <p15:sldGuideLst xmlns:p15="http://schemas.microsoft.com/office/powerpoint/2012/main">
        <p15:guide id="11" pos="717">
          <p15:clr>
            <a:srgbClr val="FBAE40"/>
          </p15:clr>
        </p15:guide>
        <p15:guide id="12" pos="331" userDrawn="1">
          <p15:clr>
            <a:srgbClr val="FBAE40"/>
          </p15:clr>
        </p15:guide>
        <p15:guide id="14" pos="14620">
          <p15:clr>
            <a:srgbClr val="FBAE40"/>
          </p15:clr>
        </p15:guide>
        <p15:guide id="15" pos="15006">
          <p15:clr>
            <a:srgbClr val="FBAE40"/>
          </p15:clr>
        </p15:guide>
        <p15:guide id="20" orient="horz" pos="487" userDrawn="1">
          <p15:clr>
            <a:srgbClr val="FBAE40"/>
          </p15:clr>
        </p15:guide>
        <p15:guide id="21" orient="horz" pos="1666" userDrawn="1">
          <p15:clr>
            <a:srgbClr val="FBAE40"/>
          </p15:clr>
        </p15:guide>
        <p15:guide id="24" orient="horz" pos="8153">
          <p15:clr>
            <a:srgbClr val="FBAE40"/>
          </p15:clr>
        </p15:guide>
        <p15:guide id="25" orient="horz" pos="7949"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尾页">
    <p:bg>
      <p:bgPr>
        <a:solidFill>
          <a:srgbClr val="415FFF"/>
        </a:solidFill>
        <a:effectLst/>
      </p:bgPr>
    </p:bg>
    <p:spTree>
      <p:nvGrpSpPr>
        <p:cNvPr id="1" name=""/>
        <p:cNvGrpSpPr/>
        <p:nvPr/>
      </p:nvGrpSpPr>
      <p:grpSpPr>
        <a:xfrm>
          <a:off x="0" y="0"/>
          <a:ext cx="0" cy="0"/>
          <a:chOff x="0" y="0"/>
          <a:chExt cx="0" cy="0"/>
        </a:xfrm>
      </p:grpSpPr>
      <p:sp>
        <p:nvSpPr>
          <p:cNvPr id="2" name="矩形 1"/>
          <p:cNvSpPr/>
          <p:nvPr userDrawn="1"/>
        </p:nvSpPr>
        <p:spPr>
          <a:xfrm>
            <a:off x="1356052" y="2985477"/>
            <a:ext cx="16352161" cy="3662541"/>
          </a:xfrm>
          <a:prstGeom prst="rect">
            <a:avLst/>
          </a:prstGeom>
        </p:spPr>
        <p:txBody>
          <a:bodyPr wrap="square">
            <a:spAutoFit/>
          </a:bodyPr>
          <a:lstStyle/>
          <a:p>
            <a:pPr lvl="0"/>
            <a:r>
              <a:rPr lang="en-US" altLang="zh-CN" sz="11600" b="1" i="0" noProof="0" dirty="0">
                <a:solidFill>
                  <a:schemeClr val="bg1"/>
                </a:solidFill>
                <a:latin typeface="vivo type CN简 Bold" panose="02000800000000000000" pitchFamily="50" charset="-122"/>
                <a:ea typeface="vivo type CN简 Bold" panose="02000800000000000000" pitchFamily="50" charset="-122"/>
                <a:cs typeface="vivo type CNS" charset="-122"/>
              </a:rPr>
              <a:t>THANK YOU.</a:t>
            </a:r>
          </a:p>
          <a:p>
            <a:pPr lvl="0"/>
            <a:r>
              <a:rPr lang="zh-CN" altLang="en-US" sz="11600" b="1" i="0" noProof="0" dirty="0">
                <a:solidFill>
                  <a:schemeClr val="bg1"/>
                </a:solidFill>
                <a:latin typeface="vivo type CN简 Bold" panose="02000800000000000000" pitchFamily="50" charset="-122"/>
                <a:ea typeface="vivo type CN简 Bold" panose="02000800000000000000" pitchFamily="50" charset="-122"/>
                <a:cs typeface="vivo type CNS" charset="-122"/>
              </a:rPr>
              <a:t>谢谢。</a:t>
            </a:r>
            <a:endParaRPr lang="en-US" altLang="zh-CN" sz="11600" b="1" i="0" noProof="0" dirty="0">
              <a:solidFill>
                <a:schemeClr val="bg1"/>
              </a:solidFill>
              <a:latin typeface="vivo type CN简 Bold" panose="02000800000000000000" pitchFamily="50" charset="-122"/>
              <a:ea typeface="vivo type CN简 Bold" panose="02000800000000000000" pitchFamily="50" charset="-122"/>
              <a:cs typeface="vivo type CNS" charset="-122"/>
            </a:endParaRPr>
          </a:p>
        </p:txBody>
      </p:sp>
      <p:sp>
        <p:nvSpPr>
          <p:cNvPr id="70" name="矩形 69">
            <a:extLst>
              <a:ext uri="{FF2B5EF4-FFF2-40B4-BE49-F238E27FC236}">
                <a16:creationId xmlns:a16="http://schemas.microsoft.com/office/drawing/2014/main" id="{8BA1FB61-1F86-4E3A-8ED9-11A8718BAC47}"/>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71" name="矩形 70">
            <a:extLst>
              <a:ext uri="{FF2B5EF4-FFF2-40B4-BE49-F238E27FC236}">
                <a16:creationId xmlns:a16="http://schemas.microsoft.com/office/drawing/2014/main" id="{7EEBC3EE-6BBB-41A0-A575-A455A43D1FB9}"/>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72" name="文本框 71">
            <a:extLst>
              <a:ext uri="{FF2B5EF4-FFF2-40B4-BE49-F238E27FC236}">
                <a16:creationId xmlns:a16="http://schemas.microsoft.com/office/drawing/2014/main" id="{A134314B-CEC4-4196-AA16-46E719A94AE4}"/>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73" name="组 176">
            <a:extLst>
              <a:ext uri="{FF2B5EF4-FFF2-40B4-BE49-F238E27FC236}">
                <a16:creationId xmlns:a16="http://schemas.microsoft.com/office/drawing/2014/main" id="{279F56B0-D17E-407B-B410-C7368439E9C8}"/>
              </a:ext>
            </a:extLst>
          </p:cNvPr>
          <p:cNvGrpSpPr/>
          <p:nvPr userDrawn="1"/>
        </p:nvGrpSpPr>
        <p:grpSpPr>
          <a:xfrm>
            <a:off x="-6773395" y="2090748"/>
            <a:ext cx="5591218" cy="553087"/>
            <a:chOff x="-5043485" y="1380803"/>
            <a:chExt cx="4785749" cy="427203"/>
          </a:xfrm>
        </p:grpSpPr>
        <p:sp>
          <p:nvSpPr>
            <p:cNvPr id="74" name="矩形 73">
              <a:extLst>
                <a:ext uri="{FF2B5EF4-FFF2-40B4-BE49-F238E27FC236}">
                  <a16:creationId xmlns:a16="http://schemas.microsoft.com/office/drawing/2014/main" id="{3BDAA519-93EB-4F76-A63C-1B8BDECE59FA}"/>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75" name="矩形 74">
              <a:extLst>
                <a:ext uri="{FF2B5EF4-FFF2-40B4-BE49-F238E27FC236}">
                  <a16:creationId xmlns:a16="http://schemas.microsoft.com/office/drawing/2014/main" id="{39B73C58-C3D3-49E7-9750-1C9D3565E719}"/>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76" name="矩形 75">
              <a:extLst>
                <a:ext uri="{FF2B5EF4-FFF2-40B4-BE49-F238E27FC236}">
                  <a16:creationId xmlns:a16="http://schemas.microsoft.com/office/drawing/2014/main" id="{88134088-92DE-4837-B8FE-49FF3E165A60}"/>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77" name="矩形 76">
              <a:extLst>
                <a:ext uri="{FF2B5EF4-FFF2-40B4-BE49-F238E27FC236}">
                  <a16:creationId xmlns:a16="http://schemas.microsoft.com/office/drawing/2014/main" id="{ACDB1D54-1422-436E-AA7D-DB36B30BAE60}"/>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78" name="文本框 77">
            <a:extLst>
              <a:ext uri="{FF2B5EF4-FFF2-40B4-BE49-F238E27FC236}">
                <a16:creationId xmlns:a16="http://schemas.microsoft.com/office/drawing/2014/main" id="{CF30474B-D57F-48DA-A808-4DBED2B58027}"/>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79" name="组 183">
            <a:extLst>
              <a:ext uri="{FF2B5EF4-FFF2-40B4-BE49-F238E27FC236}">
                <a16:creationId xmlns:a16="http://schemas.microsoft.com/office/drawing/2014/main" id="{3D6AE417-D466-4C29-830B-E19B235AB638}"/>
              </a:ext>
            </a:extLst>
          </p:cNvPr>
          <p:cNvGrpSpPr/>
          <p:nvPr userDrawn="1"/>
        </p:nvGrpSpPr>
        <p:grpSpPr>
          <a:xfrm>
            <a:off x="-6773395" y="3767590"/>
            <a:ext cx="5591218" cy="612425"/>
            <a:chOff x="16164196" y="17698000"/>
            <a:chExt cx="4785749" cy="427203"/>
          </a:xfrm>
        </p:grpSpPr>
        <p:sp>
          <p:nvSpPr>
            <p:cNvPr id="80" name="矩形 79">
              <a:extLst>
                <a:ext uri="{FF2B5EF4-FFF2-40B4-BE49-F238E27FC236}">
                  <a16:creationId xmlns:a16="http://schemas.microsoft.com/office/drawing/2014/main" id="{01F3B9ED-C20C-454D-8D44-CE10F5DBE19A}"/>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1" name="矩形 80">
              <a:extLst>
                <a:ext uri="{FF2B5EF4-FFF2-40B4-BE49-F238E27FC236}">
                  <a16:creationId xmlns:a16="http://schemas.microsoft.com/office/drawing/2014/main" id="{24F4A1DB-D4B3-49E6-8E03-727B61BD35A5}"/>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2" name="矩形 81">
              <a:extLst>
                <a:ext uri="{FF2B5EF4-FFF2-40B4-BE49-F238E27FC236}">
                  <a16:creationId xmlns:a16="http://schemas.microsoft.com/office/drawing/2014/main" id="{670202E4-FDDF-45D4-9E64-44E3B6511E39}"/>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3" name="矩形 82">
              <a:extLst>
                <a:ext uri="{FF2B5EF4-FFF2-40B4-BE49-F238E27FC236}">
                  <a16:creationId xmlns:a16="http://schemas.microsoft.com/office/drawing/2014/main" id="{2C995D01-822E-4171-80FF-E11E7B56BC65}"/>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84" name="矩形 83">
            <a:extLst>
              <a:ext uri="{FF2B5EF4-FFF2-40B4-BE49-F238E27FC236}">
                <a16:creationId xmlns:a16="http://schemas.microsoft.com/office/drawing/2014/main" id="{76A33746-EB32-41D5-9ACB-097C145A3D6A}"/>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5" name="矩形 84">
            <a:extLst>
              <a:ext uri="{FF2B5EF4-FFF2-40B4-BE49-F238E27FC236}">
                <a16:creationId xmlns:a16="http://schemas.microsoft.com/office/drawing/2014/main" id="{5183DDE3-1E35-435A-A72B-DF27AC883C64}"/>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6" name="矩形 85">
            <a:extLst>
              <a:ext uri="{FF2B5EF4-FFF2-40B4-BE49-F238E27FC236}">
                <a16:creationId xmlns:a16="http://schemas.microsoft.com/office/drawing/2014/main" id="{DEEC4770-5C05-4A3C-9BF2-59DE1F5D346D}"/>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8" name="矩形 107">
            <a:extLst>
              <a:ext uri="{FF2B5EF4-FFF2-40B4-BE49-F238E27FC236}">
                <a16:creationId xmlns:a16="http://schemas.microsoft.com/office/drawing/2014/main" id="{6ADB1B62-9209-41E9-9F0E-E9B3FCE3C8B8}"/>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9" name="文本框 108">
            <a:extLst>
              <a:ext uri="{FF2B5EF4-FFF2-40B4-BE49-F238E27FC236}">
                <a16:creationId xmlns:a16="http://schemas.microsoft.com/office/drawing/2014/main" id="{A41F2385-FB49-4C2D-A0C6-CCDB96DE4BB9}"/>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10" name="组 209">
            <a:extLst>
              <a:ext uri="{FF2B5EF4-FFF2-40B4-BE49-F238E27FC236}">
                <a16:creationId xmlns:a16="http://schemas.microsoft.com/office/drawing/2014/main" id="{3D1563F0-C9DC-4387-9C95-CE8C4486512C}"/>
              </a:ext>
            </a:extLst>
          </p:cNvPr>
          <p:cNvGrpSpPr/>
          <p:nvPr userDrawn="1"/>
        </p:nvGrpSpPr>
        <p:grpSpPr>
          <a:xfrm>
            <a:off x="-6795697" y="8992657"/>
            <a:ext cx="5613520" cy="549889"/>
            <a:chOff x="-3429000" y="10020646"/>
            <a:chExt cx="3171264" cy="549889"/>
          </a:xfrm>
        </p:grpSpPr>
        <p:sp>
          <p:nvSpPr>
            <p:cNvPr id="111" name="矩形 110">
              <a:extLst>
                <a:ext uri="{FF2B5EF4-FFF2-40B4-BE49-F238E27FC236}">
                  <a16:creationId xmlns:a16="http://schemas.microsoft.com/office/drawing/2014/main" id="{456C2ED5-9CC3-45AA-8AA3-95970443F8C0}"/>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2" name="矩形 111">
              <a:extLst>
                <a:ext uri="{FF2B5EF4-FFF2-40B4-BE49-F238E27FC236}">
                  <a16:creationId xmlns:a16="http://schemas.microsoft.com/office/drawing/2014/main" id="{77F1527E-A913-4CEA-8E08-209D378E113B}"/>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3" name="矩形 112">
              <a:extLst>
                <a:ext uri="{FF2B5EF4-FFF2-40B4-BE49-F238E27FC236}">
                  <a16:creationId xmlns:a16="http://schemas.microsoft.com/office/drawing/2014/main" id="{0551C959-CA45-4838-99A4-9F95ACA2E77D}"/>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4" name="矩形 113">
              <a:extLst>
                <a:ext uri="{FF2B5EF4-FFF2-40B4-BE49-F238E27FC236}">
                  <a16:creationId xmlns:a16="http://schemas.microsoft.com/office/drawing/2014/main" id="{097238B0-4283-4FC7-AE64-31C99FE7D514}"/>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15" name="文本框 114">
            <a:extLst>
              <a:ext uri="{FF2B5EF4-FFF2-40B4-BE49-F238E27FC236}">
                <a16:creationId xmlns:a16="http://schemas.microsoft.com/office/drawing/2014/main" id="{10BA4F50-EA6A-4E4D-AA5E-0AEDC4446F36}"/>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16" name="矩形 115">
            <a:extLst>
              <a:ext uri="{FF2B5EF4-FFF2-40B4-BE49-F238E27FC236}">
                <a16:creationId xmlns:a16="http://schemas.microsoft.com/office/drawing/2014/main" id="{9664B0DD-0E5D-4DFC-B24C-58CDB576632E}"/>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7" name="矩形 116">
            <a:extLst>
              <a:ext uri="{FF2B5EF4-FFF2-40B4-BE49-F238E27FC236}">
                <a16:creationId xmlns:a16="http://schemas.microsoft.com/office/drawing/2014/main" id="{3690E41C-B5C2-472C-9B82-90BEF8ACB56A}"/>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8" name="矩形 117">
            <a:extLst>
              <a:ext uri="{FF2B5EF4-FFF2-40B4-BE49-F238E27FC236}">
                <a16:creationId xmlns:a16="http://schemas.microsoft.com/office/drawing/2014/main" id="{81667544-25DC-4137-BC1A-39B73C51991A}"/>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9" name="矩形 118">
            <a:extLst>
              <a:ext uri="{FF2B5EF4-FFF2-40B4-BE49-F238E27FC236}">
                <a16:creationId xmlns:a16="http://schemas.microsoft.com/office/drawing/2014/main" id="{73F33CEC-6737-497E-A359-7EECA127634A}"/>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0" name="文本框 119">
            <a:extLst>
              <a:ext uri="{FF2B5EF4-FFF2-40B4-BE49-F238E27FC236}">
                <a16:creationId xmlns:a16="http://schemas.microsoft.com/office/drawing/2014/main" id="{BD6C90E4-842B-4720-A096-ED17DA08B31F}"/>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21" name="矩形 120">
            <a:extLst>
              <a:ext uri="{FF2B5EF4-FFF2-40B4-BE49-F238E27FC236}">
                <a16:creationId xmlns:a16="http://schemas.microsoft.com/office/drawing/2014/main" id="{F2132AB7-247A-4E57-9EA1-6B3AA3874F8D}"/>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2" name="矩形 121">
            <a:extLst>
              <a:ext uri="{FF2B5EF4-FFF2-40B4-BE49-F238E27FC236}">
                <a16:creationId xmlns:a16="http://schemas.microsoft.com/office/drawing/2014/main" id="{05B80E99-8F56-4E85-87D6-28B34C728F57}"/>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3" name="矩形 122">
            <a:extLst>
              <a:ext uri="{FF2B5EF4-FFF2-40B4-BE49-F238E27FC236}">
                <a16:creationId xmlns:a16="http://schemas.microsoft.com/office/drawing/2014/main" id="{F1CCEA5F-1A30-4CC9-8645-BAC1F7736089}"/>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4" name="矩形 123">
            <a:extLst>
              <a:ext uri="{FF2B5EF4-FFF2-40B4-BE49-F238E27FC236}">
                <a16:creationId xmlns:a16="http://schemas.microsoft.com/office/drawing/2014/main" id="{651CA7F3-E9D8-4FBE-8D7E-5B4F99C98668}"/>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5" name="矩形 124">
            <a:extLst>
              <a:ext uri="{FF2B5EF4-FFF2-40B4-BE49-F238E27FC236}">
                <a16:creationId xmlns:a16="http://schemas.microsoft.com/office/drawing/2014/main" id="{BF2830DA-4FC7-4672-8D4A-7175971B5101}"/>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6" name="矩形 125">
            <a:extLst>
              <a:ext uri="{FF2B5EF4-FFF2-40B4-BE49-F238E27FC236}">
                <a16:creationId xmlns:a16="http://schemas.microsoft.com/office/drawing/2014/main" id="{F2EFDBD1-2950-47DF-8FA5-70F9C59826E4}"/>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7" name="文本框 126">
            <a:extLst>
              <a:ext uri="{FF2B5EF4-FFF2-40B4-BE49-F238E27FC236}">
                <a16:creationId xmlns:a16="http://schemas.microsoft.com/office/drawing/2014/main" id="{6EABDC17-A9A4-41C4-9291-2BBAA2DF0D16}"/>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28" name="文本框 127">
            <a:extLst>
              <a:ext uri="{FF2B5EF4-FFF2-40B4-BE49-F238E27FC236}">
                <a16:creationId xmlns:a16="http://schemas.microsoft.com/office/drawing/2014/main" id="{6583D0A4-BA83-4094-99A2-90BB64DB2792}"/>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29" name="组 65">
            <a:extLst>
              <a:ext uri="{FF2B5EF4-FFF2-40B4-BE49-F238E27FC236}">
                <a16:creationId xmlns:a16="http://schemas.microsoft.com/office/drawing/2014/main" id="{37174C01-51D8-4917-B3B3-A5048D508637}"/>
              </a:ext>
            </a:extLst>
          </p:cNvPr>
          <p:cNvGrpSpPr/>
          <p:nvPr userDrawn="1"/>
        </p:nvGrpSpPr>
        <p:grpSpPr>
          <a:xfrm>
            <a:off x="-6801315" y="5537689"/>
            <a:ext cx="5619138" cy="578506"/>
            <a:chOff x="5058585" y="17758837"/>
            <a:chExt cx="4833751" cy="427203"/>
          </a:xfrm>
        </p:grpSpPr>
        <p:sp>
          <p:nvSpPr>
            <p:cNvPr id="130" name="矩形 129">
              <a:extLst>
                <a:ext uri="{FF2B5EF4-FFF2-40B4-BE49-F238E27FC236}">
                  <a16:creationId xmlns:a16="http://schemas.microsoft.com/office/drawing/2014/main" id="{8DD66AF9-C1CE-43C0-9F6E-1041D3F55A81}"/>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1" name="矩形 130">
              <a:extLst>
                <a:ext uri="{FF2B5EF4-FFF2-40B4-BE49-F238E27FC236}">
                  <a16:creationId xmlns:a16="http://schemas.microsoft.com/office/drawing/2014/main" id="{A8417AF3-D383-4D8A-9D07-25BF5DD54792}"/>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2" name="矩形 131">
              <a:extLst>
                <a:ext uri="{FF2B5EF4-FFF2-40B4-BE49-F238E27FC236}">
                  <a16:creationId xmlns:a16="http://schemas.microsoft.com/office/drawing/2014/main" id="{053C3242-F499-4169-8A37-EFDD2D621973}"/>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3" name="矩形 132">
              <a:extLst>
                <a:ext uri="{FF2B5EF4-FFF2-40B4-BE49-F238E27FC236}">
                  <a16:creationId xmlns:a16="http://schemas.microsoft.com/office/drawing/2014/main" id="{2A47290F-9EF7-486A-823F-09FCBC452D1E}"/>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51" name="文本框 150">
            <a:extLst>
              <a:ext uri="{FF2B5EF4-FFF2-40B4-BE49-F238E27FC236}">
                <a16:creationId xmlns:a16="http://schemas.microsoft.com/office/drawing/2014/main" id="{D37E9BE6-C49D-44CC-AF54-7B2833942577}"/>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52" name="组 88">
            <a:extLst>
              <a:ext uri="{FF2B5EF4-FFF2-40B4-BE49-F238E27FC236}">
                <a16:creationId xmlns:a16="http://schemas.microsoft.com/office/drawing/2014/main" id="{6D9886EA-6511-410A-BED4-74950AAF936E}"/>
              </a:ext>
            </a:extLst>
          </p:cNvPr>
          <p:cNvGrpSpPr/>
          <p:nvPr userDrawn="1"/>
        </p:nvGrpSpPr>
        <p:grpSpPr>
          <a:xfrm>
            <a:off x="-6777036" y="7273869"/>
            <a:ext cx="5594859" cy="565735"/>
            <a:chOff x="10651243" y="17775861"/>
            <a:chExt cx="4775839" cy="427203"/>
          </a:xfrm>
        </p:grpSpPr>
        <p:sp>
          <p:nvSpPr>
            <p:cNvPr id="153" name="矩形 152">
              <a:extLst>
                <a:ext uri="{FF2B5EF4-FFF2-40B4-BE49-F238E27FC236}">
                  <a16:creationId xmlns:a16="http://schemas.microsoft.com/office/drawing/2014/main" id="{42FA0CDC-C15B-4FCE-BF30-5544CD6EFF95}"/>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4" name="矩形 153">
              <a:extLst>
                <a:ext uri="{FF2B5EF4-FFF2-40B4-BE49-F238E27FC236}">
                  <a16:creationId xmlns:a16="http://schemas.microsoft.com/office/drawing/2014/main" id="{0EFAA0B3-CF36-4C99-BDC4-0BAF0CC98C92}"/>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5" name="矩形 154">
              <a:extLst>
                <a:ext uri="{FF2B5EF4-FFF2-40B4-BE49-F238E27FC236}">
                  <a16:creationId xmlns:a16="http://schemas.microsoft.com/office/drawing/2014/main" id="{C5F39394-0957-4AD2-BC7B-6A58F5201A26}"/>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6" name="矩形 155">
              <a:extLst>
                <a:ext uri="{FF2B5EF4-FFF2-40B4-BE49-F238E27FC236}">
                  <a16:creationId xmlns:a16="http://schemas.microsoft.com/office/drawing/2014/main" id="{72053F83-1056-4AAC-B8A1-FE516F9262B9}"/>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57" name="文本框 156">
            <a:extLst>
              <a:ext uri="{FF2B5EF4-FFF2-40B4-BE49-F238E27FC236}">
                <a16:creationId xmlns:a16="http://schemas.microsoft.com/office/drawing/2014/main" id="{6185B72B-CC30-4AA5-983B-6D242E48954A}"/>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58" name="文本框 157">
            <a:extLst>
              <a:ext uri="{FF2B5EF4-FFF2-40B4-BE49-F238E27FC236}">
                <a16:creationId xmlns:a16="http://schemas.microsoft.com/office/drawing/2014/main" id="{90EBE25D-35E2-4E95-A9FF-5709C1AF50F7}"/>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9" name="文本框 158">
            <a:extLst>
              <a:ext uri="{FF2B5EF4-FFF2-40B4-BE49-F238E27FC236}">
                <a16:creationId xmlns:a16="http://schemas.microsoft.com/office/drawing/2014/main" id="{FD3DB394-8801-415A-A84E-F92BDEF111BB}"/>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0" name="文本框 159">
            <a:extLst>
              <a:ext uri="{FF2B5EF4-FFF2-40B4-BE49-F238E27FC236}">
                <a16:creationId xmlns:a16="http://schemas.microsoft.com/office/drawing/2014/main" id="{5B098FC0-534A-4996-AEE6-48FD70A7ACDB}"/>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1" name="文本框 160">
            <a:extLst>
              <a:ext uri="{FF2B5EF4-FFF2-40B4-BE49-F238E27FC236}">
                <a16:creationId xmlns:a16="http://schemas.microsoft.com/office/drawing/2014/main" id="{5161F824-DE98-4485-87D8-5FCD1469B3E6}"/>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2" name="文本框 161">
            <a:extLst>
              <a:ext uri="{FF2B5EF4-FFF2-40B4-BE49-F238E27FC236}">
                <a16:creationId xmlns:a16="http://schemas.microsoft.com/office/drawing/2014/main" id="{9D61311A-F8D6-452E-AA73-F7213A490D39}"/>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3" name="文本框 162">
            <a:extLst>
              <a:ext uri="{FF2B5EF4-FFF2-40B4-BE49-F238E27FC236}">
                <a16:creationId xmlns:a16="http://schemas.microsoft.com/office/drawing/2014/main" id="{6721CE36-3B39-4F63-AB1E-69AFC74809D9}"/>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4" name="文本框 163">
            <a:extLst>
              <a:ext uri="{FF2B5EF4-FFF2-40B4-BE49-F238E27FC236}">
                <a16:creationId xmlns:a16="http://schemas.microsoft.com/office/drawing/2014/main" id="{E80ED22A-128D-42AA-940C-F3C503644F0B}"/>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92" name="Textplatzhalter 3">
            <a:extLst>
              <a:ext uri="{FF2B5EF4-FFF2-40B4-BE49-F238E27FC236}">
                <a16:creationId xmlns:a16="http://schemas.microsoft.com/office/drawing/2014/main" id="{9AFD6035-52F9-4A87-8672-68CFBF320A85}"/>
              </a:ext>
            </a:extLst>
          </p:cNvPr>
          <p:cNvSpPr>
            <a:spLocks noGrp="1"/>
          </p:cNvSpPr>
          <p:nvPr>
            <p:ph type="body" sz="quarter" idx="58" hasCustomPrompt="1"/>
          </p:nvPr>
        </p:nvSpPr>
        <p:spPr>
          <a:xfrm>
            <a:off x="1470890" y="12193059"/>
            <a:ext cx="18319250" cy="303714"/>
          </a:xfrm>
        </p:spPr>
        <p:txBody>
          <a:bodyPr tIns="36000" bIns="36000" anchor="t">
            <a:noAutofit/>
          </a:bodyPr>
          <a:lstStyle>
            <a:lvl1pPr marL="0" indent="0">
              <a:lnSpc>
                <a:spcPct val="100000"/>
              </a:lnSpc>
              <a:buNone/>
              <a:defRPr sz="3200" b="0" i="0" spc="0" baseline="0">
                <a:solidFill>
                  <a:schemeClr val="bg1"/>
                </a:solidFill>
                <a:latin typeface="vivo type CN简 Regular" panose="02000500000000000000" charset="-122"/>
                <a:ea typeface="vivo type CN简 Regular" panose="02000500000000000000" charset="-122"/>
                <a:cs typeface="vivo type CNS" charset="-122"/>
              </a:defRPr>
            </a:lvl1pPr>
          </a:lstStyle>
          <a:p>
            <a:pPr lvl="0"/>
            <a:r>
              <a:rPr lang="en-US" altLang="zh-CN" noProof="0" dirty="0"/>
              <a:t>www.vivo.com</a:t>
            </a:r>
            <a:endParaRPr lang="zh-CN" altLang="en-US" noProof="0" dirty="0"/>
          </a:p>
        </p:txBody>
      </p:sp>
      <p:pic>
        <p:nvPicPr>
          <p:cNvPr id="63" name="图片 62">
            <a:extLst>
              <a:ext uri="{FF2B5EF4-FFF2-40B4-BE49-F238E27FC236}">
                <a16:creationId xmlns:a16="http://schemas.microsoft.com/office/drawing/2014/main" id="{8A190937-9540-4D5F-933D-A8D973E8E40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6" y="635389"/>
            <a:ext cx="1959144" cy="515403"/>
          </a:xfrm>
          <a:prstGeom prst="rect">
            <a:avLst/>
          </a:prstGeom>
        </p:spPr>
      </p:pic>
    </p:spTree>
  </p:cSld>
  <p:clrMapOvr>
    <a:masterClrMapping/>
  </p:clrMapOvr>
  <p:extLst mod="1">
    <p:ext uri="{DCECCB84-F9BA-43D5-87BE-67443E8EF086}">
      <p15:sldGuideLst xmlns:p15="http://schemas.microsoft.com/office/powerpoint/2012/main">
        <p15:guide id="8" orient="horz" pos="487" userDrawn="1">
          <p15:clr>
            <a:srgbClr val="FBAE40"/>
          </p15:clr>
        </p15:guide>
        <p15:guide id="10" pos="944" userDrawn="1">
          <p15:clr>
            <a:srgbClr val="FBAE40"/>
          </p15:clr>
        </p15:guide>
        <p15:guide id="16" orient="horz" pos="790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封面（品牌标志）">
    <p:bg>
      <p:bgPr>
        <a:solidFill>
          <a:schemeClr val="accent1"/>
        </a:solidFill>
        <a:effectLst/>
      </p:bgPr>
    </p:bg>
    <p:spTree>
      <p:nvGrpSpPr>
        <p:cNvPr id="1" name=""/>
        <p:cNvGrpSpPr/>
        <p:nvPr/>
      </p:nvGrpSpPr>
      <p:grpSpPr>
        <a:xfrm>
          <a:off x="0" y="0"/>
          <a:ext cx="0" cy="0"/>
          <a:chOff x="0" y="0"/>
          <a:chExt cx="0" cy="0"/>
        </a:xfrm>
      </p:grpSpPr>
      <p:pic>
        <p:nvPicPr>
          <p:cNvPr id="69" name="图片 6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446"/>
            <a:ext cx="24382413" cy="13715107"/>
          </a:xfrm>
          <a:prstGeom prst="rect">
            <a:avLst/>
          </a:prstGeom>
        </p:spPr>
      </p:pic>
      <p:sp>
        <p:nvSpPr>
          <p:cNvPr id="78" name="图片占位符 5">
            <a:extLst>
              <a:ext uri="{FF2B5EF4-FFF2-40B4-BE49-F238E27FC236}">
                <a16:creationId xmlns:a16="http://schemas.microsoft.com/office/drawing/2014/main" id="{306741F4-943B-455E-8064-72C96DAA5F25}"/>
              </a:ext>
            </a:extLst>
          </p:cNvPr>
          <p:cNvSpPr>
            <a:spLocks noGrp="1"/>
          </p:cNvSpPr>
          <p:nvPr>
            <p:ph type="pic" sz="quarter" idx="19"/>
          </p:nvPr>
        </p:nvSpPr>
        <p:spPr>
          <a:xfrm>
            <a:off x="0" y="-1"/>
            <a:ext cx="24388762" cy="13716001"/>
          </a:xfrm>
        </p:spPr>
        <p:txBody>
          <a:bodyPr>
            <a:normAutofit/>
          </a:bodyPr>
          <a:lstStyle>
            <a:lvl1pPr marL="0" indent="0">
              <a:buNone/>
              <a:defRPr sz="3200"/>
            </a:lvl1pPr>
          </a:lstStyle>
          <a:p>
            <a:endParaRPr lang="zh-CN" altLang="en-US" dirty="0"/>
          </a:p>
        </p:txBody>
      </p:sp>
      <p:sp>
        <p:nvSpPr>
          <p:cNvPr id="172" name="文本框 171"/>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73" name="矩形 172"/>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174" name="矩形 173"/>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176" name="文本框 175"/>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77" name="组 176"/>
          <p:cNvGrpSpPr/>
          <p:nvPr userDrawn="1"/>
        </p:nvGrpSpPr>
        <p:grpSpPr>
          <a:xfrm>
            <a:off x="-6773395" y="2090748"/>
            <a:ext cx="5591218" cy="553087"/>
            <a:chOff x="-5043485" y="1380803"/>
            <a:chExt cx="4785749" cy="427203"/>
          </a:xfrm>
        </p:grpSpPr>
        <p:sp>
          <p:nvSpPr>
            <p:cNvPr id="178" name="矩形 177"/>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79" name="矩形 178"/>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0" name="矩形 179"/>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1" name="矩形 180"/>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83" name="文本框 182"/>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84" name="组 183"/>
          <p:cNvGrpSpPr/>
          <p:nvPr userDrawn="1"/>
        </p:nvGrpSpPr>
        <p:grpSpPr>
          <a:xfrm>
            <a:off x="-6773395" y="3767590"/>
            <a:ext cx="5591218" cy="612425"/>
            <a:chOff x="16164196" y="17698000"/>
            <a:chExt cx="4785749" cy="427203"/>
          </a:xfrm>
        </p:grpSpPr>
        <p:sp>
          <p:nvSpPr>
            <p:cNvPr id="185" name="矩形 184"/>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6" name="矩形 185"/>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7" name="矩形 186"/>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8" name="矩形 187"/>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204" name="矩形 203"/>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5" name="矩形 204"/>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6" name="矩形 205"/>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7" name="矩形 206"/>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8" name="文本框 207"/>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210" name="组 209"/>
          <p:cNvGrpSpPr/>
          <p:nvPr userDrawn="1"/>
        </p:nvGrpSpPr>
        <p:grpSpPr>
          <a:xfrm>
            <a:off x="-6795697" y="8992657"/>
            <a:ext cx="5613520" cy="549889"/>
            <a:chOff x="-3429000" y="10020646"/>
            <a:chExt cx="3171264" cy="549889"/>
          </a:xfrm>
        </p:grpSpPr>
        <p:sp>
          <p:nvSpPr>
            <p:cNvPr id="212" name="矩形 211"/>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3" name="矩形 212"/>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4" name="矩形 213"/>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5" name="矩形 214"/>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211" name="文本框 210"/>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217" name="矩形 216"/>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8" name="矩形 217"/>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9" name="矩形 218"/>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0" name="矩形 219"/>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1" name="文本框 220"/>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223" name="矩形 222"/>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4" name="矩形 223"/>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5" name="矩形 224"/>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6" name="矩形 225"/>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7" name="矩形 226"/>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8" name="矩形 227"/>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9" name="文本框 228"/>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37" name="文本框 236"/>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81" name="组 65"/>
          <p:cNvGrpSpPr/>
          <p:nvPr userDrawn="1"/>
        </p:nvGrpSpPr>
        <p:grpSpPr>
          <a:xfrm>
            <a:off x="-6801315" y="5537689"/>
            <a:ext cx="5619138" cy="578506"/>
            <a:chOff x="5058585" y="17758837"/>
            <a:chExt cx="4833751" cy="427203"/>
          </a:xfrm>
        </p:grpSpPr>
        <p:sp>
          <p:nvSpPr>
            <p:cNvPr id="83" name="矩形 82"/>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4" name="矩形 83"/>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5" name="矩形 84"/>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6" name="矩形 85"/>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82" name="文本框 81"/>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88" name="组 88"/>
          <p:cNvGrpSpPr/>
          <p:nvPr userDrawn="1"/>
        </p:nvGrpSpPr>
        <p:grpSpPr>
          <a:xfrm>
            <a:off x="-6777036" y="7273869"/>
            <a:ext cx="5594859" cy="565735"/>
            <a:chOff x="10651243" y="17775861"/>
            <a:chExt cx="4775839" cy="427203"/>
          </a:xfrm>
        </p:grpSpPr>
        <p:sp>
          <p:nvSpPr>
            <p:cNvPr id="90" name="矩形 89"/>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1" name="矩形 90"/>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2" name="矩形 91"/>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3" name="矩形 92"/>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89" name="文本框 88"/>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94" name="文本框 93"/>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5" name="文本框 94"/>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6" name="文本框 95"/>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7" name="文本框 96"/>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8" name="文本框 97"/>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99" name="文本框 98"/>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70" name="内容占位符 14"/>
          <p:cNvSpPr>
            <a:spLocks noGrp="1"/>
          </p:cNvSpPr>
          <p:nvPr>
            <p:ph sz="quarter" idx="37"/>
          </p:nvPr>
        </p:nvSpPr>
        <p:spPr>
          <a:xfrm>
            <a:off x="-1986" y="2499140"/>
            <a:ext cx="17305736" cy="4175014"/>
          </a:xfrm>
          <a:solidFill>
            <a:schemeClr val="accent5">
              <a:lumMod val="75000"/>
              <a:alpha val="82000"/>
            </a:schemeClr>
          </a:solidFill>
        </p:spPr>
        <p:txBody>
          <a:bodyPr>
            <a:normAutofit/>
          </a:bodyPr>
          <a:lstStyle>
            <a:lvl1pPr marL="0" indent="0">
              <a:buNone/>
              <a:defRPr sz="800">
                <a:solidFill>
                  <a:schemeClr val="accent1"/>
                </a:solidFill>
              </a:defRPr>
            </a:lvl1pPr>
          </a:lstStyle>
          <a:p>
            <a:endParaRPr lang="zh-CN" altLang="en-US" dirty="0"/>
          </a:p>
        </p:txBody>
      </p:sp>
      <p:sp>
        <p:nvSpPr>
          <p:cNvPr id="100" name="Textplatzhalter 8"/>
          <p:cNvSpPr>
            <a:spLocks noGrp="1"/>
          </p:cNvSpPr>
          <p:nvPr>
            <p:ph type="body" sz="quarter" idx="14" hasCustomPrompt="1"/>
          </p:nvPr>
        </p:nvSpPr>
        <p:spPr>
          <a:xfrm>
            <a:off x="1726585" y="3916813"/>
            <a:ext cx="14871160" cy="913720"/>
          </a:xfrm>
          <a:prstGeom prst="rect">
            <a:avLst/>
          </a:prstGeom>
        </p:spPr>
        <p:txBody>
          <a:bodyPr lIns="0" tIns="0" rIns="0" bIns="0" anchor="ctr">
            <a:noAutofit/>
          </a:bodyPr>
          <a:lstStyle>
            <a:lvl1pPr marL="0" indent="0">
              <a:lnSpc>
                <a:spcPct val="100000"/>
              </a:lnSpc>
              <a:spcBef>
                <a:spcPts val="0"/>
              </a:spcBef>
              <a:spcAft>
                <a:spcPts val="0"/>
              </a:spcAft>
              <a:buNone/>
              <a:defRPr sz="4400" b="0" i="0" cap="none" baseline="0">
                <a:solidFill>
                  <a:schemeClr val="bg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封面副标题可在此处添加</a:t>
            </a:r>
            <a:endParaRPr lang="en-US" altLang="zh-CN" noProof="0" dirty="0"/>
          </a:p>
        </p:txBody>
      </p:sp>
      <p:sp>
        <p:nvSpPr>
          <p:cNvPr id="73" name="Textplatzhalter 3">
            <a:extLst>
              <a:ext uri="{FF2B5EF4-FFF2-40B4-BE49-F238E27FC236}">
                <a16:creationId xmlns:a16="http://schemas.microsoft.com/office/drawing/2014/main" id="{20E19EBB-5E87-324A-8532-4533415C7CBC}"/>
              </a:ext>
            </a:extLst>
          </p:cNvPr>
          <p:cNvSpPr>
            <a:spLocks noGrp="1"/>
          </p:cNvSpPr>
          <p:nvPr>
            <p:ph type="body" sz="quarter" idx="35"/>
          </p:nvPr>
        </p:nvSpPr>
        <p:spPr>
          <a:xfrm>
            <a:off x="1643455" y="5797762"/>
            <a:ext cx="6454299" cy="552566"/>
          </a:xfrm>
        </p:spPr>
        <p:txBody>
          <a:bodyPr anchor="b">
            <a:noAutofit/>
          </a:bodyPr>
          <a:lstStyle>
            <a:lvl1pPr marL="0" marR="0" indent="0" algn="l" defTabSz="1828709" rtl="0" eaLnBrk="1" fontAlgn="auto" latinLnBrk="0" hangingPunct="1">
              <a:lnSpc>
                <a:spcPct val="150000"/>
              </a:lnSpc>
              <a:spcBef>
                <a:spcPts val="2000"/>
              </a:spcBef>
              <a:spcAft>
                <a:spcPts val="0"/>
              </a:spcAft>
              <a:buClrTx/>
              <a:buSzTx/>
              <a:buFont typeface="Arial" panose="020B0604020202020204" pitchFamily="34" charset="0"/>
              <a:buNone/>
              <a:tabLst/>
              <a:defRPr sz="2800" b="0" i="0">
                <a:solidFill>
                  <a:schemeClr val="bg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marL="0" marR="0" lvl="0" indent="0" defTabSz="1828709" rtl="0" eaLnBrk="1" fontAlgn="auto" latinLnBrk="0" hangingPunct="1">
              <a:lnSpc>
                <a:spcPct val="150000"/>
              </a:lnSpc>
              <a:spcBef>
                <a:spcPts val="2000"/>
              </a:spcBef>
              <a:spcAft>
                <a:spcPts val="0"/>
              </a:spcAft>
              <a:buClrTx/>
              <a:buSzTx/>
              <a:buFont typeface="Arial" panose="020B0604020202020204" pitchFamily="34" charset="0"/>
              <a:buNone/>
              <a:tabLst/>
              <a:defRPr/>
            </a:pPr>
            <a:r>
              <a:rPr lang="zh-CN" altLang="en-US" noProof="0" dirty="0"/>
              <a:t>部门名称  </a:t>
            </a:r>
            <a:r>
              <a:rPr lang="en-US" altLang="zh-CN" noProof="0" dirty="0"/>
              <a:t>|  </a:t>
            </a:r>
            <a:r>
              <a:rPr lang="zh-CN" altLang="en-US" noProof="0" dirty="0"/>
              <a:t>日期</a:t>
            </a:r>
            <a:endParaRPr lang="en-US" altLang="zh-CN" noProof="0" dirty="0"/>
          </a:p>
        </p:txBody>
      </p:sp>
      <p:sp>
        <p:nvSpPr>
          <p:cNvPr id="66" name="文本框 65"/>
          <p:cNvSpPr txBox="1"/>
          <p:nvPr userDrawn="1"/>
        </p:nvSpPr>
        <p:spPr>
          <a:xfrm>
            <a:off x="1571712" y="2877632"/>
            <a:ext cx="8649547" cy="951000"/>
          </a:xfrm>
          <a:prstGeom prst="rect">
            <a:avLst/>
          </a:prstGeom>
          <a:noFill/>
        </p:spPr>
        <p:txBody>
          <a:bodyPr wrap="square" rtlCol="0" anchor="ctr">
            <a:noAutofit/>
          </a:bodyPr>
          <a:lstStyle/>
          <a:p>
            <a:pPr>
              <a:lnSpc>
                <a:spcPct val="150000"/>
              </a:lnSpc>
            </a:pPr>
            <a:endParaRPr lang="zh-CN" altLang="en-US" sz="7200" dirty="0">
              <a:solidFill>
                <a:schemeClr val="bg1"/>
              </a:solidFill>
              <a:latin typeface="vivo type CN简 Bold" panose="02000800000000000000" pitchFamily="50" charset="-122"/>
              <a:ea typeface="vivo type CN简 Bold" panose="02000800000000000000" pitchFamily="50" charset="-122"/>
            </a:endParaRPr>
          </a:p>
        </p:txBody>
      </p:sp>
      <p:sp>
        <p:nvSpPr>
          <p:cNvPr id="74" name="Textplatzhalter 8"/>
          <p:cNvSpPr>
            <a:spLocks noGrp="1"/>
          </p:cNvSpPr>
          <p:nvPr>
            <p:ph type="body" sz="quarter" idx="38" hasCustomPrompt="1"/>
          </p:nvPr>
        </p:nvSpPr>
        <p:spPr>
          <a:xfrm>
            <a:off x="1714500" y="2896272"/>
            <a:ext cx="14883245" cy="913720"/>
          </a:xfrm>
          <a:prstGeom prst="rect">
            <a:avLst/>
          </a:prstGeom>
        </p:spPr>
        <p:txBody>
          <a:bodyPr lIns="0" tIns="0" rIns="0" bIns="0" anchor="ctr">
            <a:noAutofit/>
          </a:bodyPr>
          <a:lstStyle>
            <a:lvl1pPr marL="0" indent="0">
              <a:lnSpc>
                <a:spcPct val="150000"/>
              </a:lnSpc>
              <a:spcBef>
                <a:spcPts val="0"/>
              </a:spcBef>
              <a:spcAft>
                <a:spcPts val="0"/>
              </a:spcAft>
              <a:buNone/>
              <a:defRPr sz="7200" b="0" i="0" cap="none" baseline="0">
                <a:solidFill>
                  <a:schemeClr val="bg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en-US" altLang="zh-CN" noProof="0" dirty="0"/>
              <a:t>PPT</a:t>
            </a:r>
            <a:r>
              <a:rPr lang="zh-CN" altLang="en-US" noProof="0" dirty="0"/>
              <a:t>封面示意</a:t>
            </a:r>
            <a:endParaRPr lang="en-US" altLang="zh-CN" noProof="0" dirty="0"/>
          </a:p>
        </p:txBody>
      </p:sp>
    </p:spTree>
    <p:extLst>
      <p:ext uri="{BB962C8B-B14F-4D97-AF65-F5344CB8AC3E}">
        <p14:creationId xmlns:p14="http://schemas.microsoft.com/office/powerpoint/2010/main" val="1252375011"/>
      </p:ext>
    </p:extLst>
  </p:cSld>
  <p:clrMapOvr>
    <a:masterClrMapping/>
  </p:clrMapOvr>
  <p:extLst mod="1">
    <p:ext uri="{DCECCB84-F9BA-43D5-87BE-67443E8EF086}">
      <p15:sldGuideLst xmlns:p15="http://schemas.microsoft.com/office/powerpoint/2012/main">
        <p15:guide id="1" orient="horz" pos="2392" userDrawn="1">
          <p15:clr>
            <a:srgbClr val="FBAE40"/>
          </p15:clr>
        </p15:guide>
        <p15:guide id="2" pos="1080">
          <p15:clr>
            <a:srgbClr val="FBAE40"/>
          </p15:clr>
        </p15:guide>
        <p15:guide id="3" pos="717">
          <p15:clr>
            <a:srgbClr val="FBAE40"/>
          </p15:clr>
        </p15:guide>
        <p15:guide id="4" pos="10900" userDrawn="1">
          <p15:clr>
            <a:srgbClr val="FBAE40"/>
          </p15:clr>
        </p15:guide>
        <p15:guide id="5" orient="horz" pos="8153">
          <p15:clr>
            <a:srgbClr val="FBAE40"/>
          </p15:clr>
        </p15:guide>
        <p15:guide id="6" orient="horz" pos="1576" userDrawn="1">
          <p15:clr>
            <a:srgbClr val="FBAE40"/>
          </p15:clr>
        </p15:guide>
        <p15:guide id="7" orient="horz" pos="4207"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目录">
    <p:bg>
      <p:bgPr>
        <a:solidFill>
          <a:schemeClr val="bg1"/>
        </a:solidFill>
        <a:effectLst/>
      </p:bgPr>
    </p:bg>
    <p:spTree>
      <p:nvGrpSpPr>
        <p:cNvPr id="1" name=""/>
        <p:cNvGrpSpPr/>
        <p:nvPr/>
      </p:nvGrpSpPr>
      <p:grpSpPr>
        <a:xfrm>
          <a:off x="0" y="0"/>
          <a:ext cx="0" cy="0"/>
          <a:chOff x="0" y="0"/>
          <a:chExt cx="0" cy="0"/>
        </a:xfrm>
      </p:grpSpPr>
      <p:sp>
        <p:nvSpPr>
          <p:cNvPr id="37" name="文本占位符 2"/>
          <p:cNvSpPr>
            <a:spLocks noGrp="1"/>
          </p:cNvSpPr>
          <p:nvPr>
            <p:ph type="body" sz="quarter" idx="28" hasCustomPrompt="1"/>
          </p:nvPr>
        </p:nvSpPr>
        <p:spPr>
          <a:xfrm>
            <a:off x="1659080" y="3992042"/>
            <a:ext cx="20953413" cy="8950845"/>
          </a:xfrm>
        </p:spPr>
        <p:txBody>
          <a:bodyPr>
            <a:normAutofit/>
          </a:bodyPr>
          <a:lstStyle>
            <a:lvl1pPr marL="742950" marR="0" indent="-742950" algn="l" defTabSz="1828709" rtl="0" eaLnBrk="1" fontAlgn="auto" latinLnBrk="0" hangingPunct="1">
              <a:lnSpc>
                <a:spcPct val="150000"/>
              </a:lnSpc>
              <a:spcBef>
                <a:spcPts val="2000"/>
              </a:spcBef>
              <a:spcAft>
                <a:spcPts val="0"/>
              </a:spcAft>
              <a:buClrTx/>
              <a:buSzTx/>
              <a:buFont typeface="+mj-lt"/>
              <a:buAutoNum type="arabicPeriod"/>
              <a:tabLst/>
              <a:defRPr sz="3600" b="0" i="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vl2pPr marL="914354" indent="0">
              <a:buNone/>
              <a:defRPr sz="3600" b="0" i="0">
                <a:solidFill>
                  <a:schemeClr val="bg1"/>
                </a:solidFill>
                <a:latin typeface="vivo type CNS" charset="-122"/>
                <a:ea typeface="vivo type CNS" charset="-122"/>
                <a:cs typeface="vivo type CNS" charset="-122"/>
              </a:defRPr>
            </a:lvl2pPr>
            <a:lvl3pPr marL="1828709" indent="0">
              <a:buNone/>
              <a:defRPr sz="3600" b="0" i="0">
                <a:solidFill>
                  <a:schemeClr val="bg1"/>
                </a:solidFill>
                <a:latin typeface="vivo type CNS" charset="-122"/>
                <a:ea typeface="vivo type CNS" charset="-122"/>
                <a:cs typeface="vivo type CNS" charset="-122"/>
              </a:defRPr>
            </a:lvl3pPr>
            <a:lvl4pPr marL="2743063" indent="0">
              <a:buNone/>
              <a:defRPr sz="3600" b="0" i="0">
                <a:solidFill>
                  <a:schemeClr val="bg1"/>
                </a:solidFill>
                <a:latin typeface="vivo type CNS" charset="-122"/>
                <a:ea typeface="vivo type CNS" charset="-122"/>
                <a:cs typeface="vivo type CNS" charset="-122"/>
              </a:defRPr>
            </a:lvl4pPr>
            <a:lvl5pPr marL="3657417" indent="0">
              <a:buNone/>
              <a:defRPr sz="3600" b="0" i="0">
                <a:solidFill>
                  <a:schemeClr val="bg1"/>
                </a:solidFill>
                <a:latin typeface="vivo type CNS" charset="-122"/>
                <a:ea typeface="vivo type CNS" charset="-122"/>
                <a:cs typeface="vivo type CNS" charset="-122"/>
              </a:defRPr>
            </a:lvl5pPr>
          </a:lstStyle>
          <a:p>
            <a:pPr lvl="0"/>
            <a:r>
              <a:rPr kumimoji="1" lang="en-US" altLang="zh-CN" dirty="0"/>
              <a:t>topic one</a:t>
            </a:r>
          </a:p>
          <a:p>
            <a:pPr lvl="0"/>
            <a:r>
              <a:rPr kumimoji="1" lang="en-US" altLang="zh-CN" dirty="0"/>
              <a:t>topic two</a:t>
            </a:r>
          </a:p>
          <a:p>
            <a:pPr lvl="0"/>
            <a:r>
              <a:rPr kumimoji="1" lang="en-US" altLang="zh-CN" dirty="0"/>
              <a:t>topic three</a:t>
            </a:r>
          </a:p>
          <a:p>
            <a:pPr lvl="0"/>
            <a:r>
              <a:rPr kumimoji="1" lang="en-US" altLang="zh-CN" dirty="0"/>
              <a:t>topic four</a:t>
            </a:r>
          </a:p>
          <a:p>
            <a:pPr lvl="0"/>
            <a:r>
              <a:rPr kumimoji="1" lang="en-US" altLang="zh-CN" dirty="0"/>
              <a:t>topic five</a:t>
            </a:r>
            <a:r>
              <a:rPr kumimoji="1" lang="zh-CN" altLang="en-US" dirty="0"/>
              <a:t> </a:t>
            </a:r>
            <a:endParaRPr kumimoji="1" lang="en-US" altLang="zh-CN" dirty="0"/>
          </a:p>
        </p:txBody>
      </p:sp>
      <p:sp>
        <p:nvSpPr>
          <p:cNvPr id="77" name="矩形 76">
            <a:extLst>
              <a:ext uri="{FF2B5EF4-FFF2-40B4-BE49-F238E27FC236}">
                <a16:creationId xmlns:a16="http://schemas.microsoft.com/office/drawing/2014/main" id="{10B9B1AB-B382-4CC9-8F80-619CCDA8A521}"/>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78" name="矩形 77">
            <a:extLst>
              <a:ext uri="{FF2B5EF4-FFF2-40B4-BE49-F238E27FC236}">
                <a16:creationId xmlns:a16="http://schemas.microsoft.com/office/drawing/2014/main" id="{11150520-F704-4828-88F3-B82D7570F590}"/>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79" name="文本框 78">
            <a:extLst>
              <a:ext uri="{FF2B5EF4-FFF2-40B4-BE49-F238E27FC236}">
                <a16:creationId xmlns:a16="http://schemas.microsoft.com/office/drawing/2014/main" id="{3ECAC9EC-1AE6-4612-A54C-47CDDB8CC0A6}"/>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80" name="组 176">
            <a:extLst>
              <a:ext uri="{FF2B5EF4-FFF2-40B4-BE49-F238E27FC236}">
                <a16:creationId xmlns:a16="http://schemas.microsoft.com/office/drawing/2014/main" id="{4D5AF6A2-992F-4AB6-B46D-E010D2333868}"/>
              </a:ext>
            </a:extLst>
          </p:cNvPr>
          <p:cNvGrpSpPr/>
          <p:nvPr userDrawn="1"/>
        </p:nvGrpSpPr>
        <p:grpSpPr>
          <a:xfrm>
            <a:off x="-6773395" y="2090748"/>
            <a:ext cx="5591218" cy="553087"/>
            <a:chOff x="-5043485" y="1380803"/>
            <a:chExt cx="4785749" cy="427203"/>
          </a:xfrm>
        </p:grpSpPr>
        <p:sp>
          <p:nvSpPr>
            <p:cNvPr id="81" name="矩形 80">
              <a:extLst>
                <a:ext uri="{FF2B5EF4-FFF2-40B4-BE49-F238E27FC236}">
                  <a16:creationId xmlns:a16="http://schemas.microsoft.com/office/drawing/2014/main" id="{20C95AAA-7168-45DE-9FED-7539A71854D0}"/>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2" name="矩形 81">
              <a:extLst>
                <a:ext uri="{FF2B5EF4-FFF2-40B4-BE49-F238E27FC236}">
                  <a16:creationId xmlns:a16="http://schemas.microsoft.com/office/drawing/2014/main" id="{ADC2E225-220C-4C09-877A-B7A14D0BE689}"/>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3" name="矩形 82">
              <a:extLst>
                <a:ext uri="{FF2B5EF4-FFF2-40B4-BE49-F238E27FC236}">
                  <a16:creationId xmlns:a16="http://schemas.microsoft.com/office/drawing/2014/main" id="{C573EAFD-A5E0-4D7E-B210-B42B999764A4}"/>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4" name="矩形 83">
              <a:extLst>
                <a:ext uri="{FF2B5EF4-FFF2-40B4-BE49-F238E27FC236}">
                  <a16:creationId xmlns:a16="http://schemas.microsoft.com/office/drawing/2014/main" id="{10FE6F93-0007-43D3-AA0E-0D6558B4B463}"/>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85" name="文本框 84">
            <a:extLst>
              <a:ext uri="{FF2B5EF4-FFF2-40B4-BE49-F238E27FC236}">
                <a16:creationId xmlns:a16="http://schemas.microsoft.com/office/drawing/2014/main" id="{D027FE50-3805-4349-9E09-74059C898DDD}"/>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86" name="组 183">
            <a:extLst>
              <a:ext uri="{FF2B5EF4-FFF2-40B4-BE49-F238E27FC236}">
                <a16:creationId xmlns:a16="http://schemas.microsoft.com/office/drawing/2014/main" id="{BD0D0D00-3DC1-48F1-808A-C384BB56287B}"/>
              </a:ext>
            </a:extLst>
          </p:cNvPr>
          <p:cNvGrpSpPr/>
          <p:nvPr userDrawn="1"/>
        </p:nvGrpSpPr>
        <p:grpSpPr>
          <a:xfrm>
            <a:off x="-6773395" y="3767590"/>
            <a:ext cx="5591218" cy="612425"/>
            <a:chOff x="16164196" y="17698000"/>
            <a:chExt cx="4785749" cy="427203"/>
          </a:xfrm>
        </p:grpSpPr>
        <p:sp>
          <p:nvSpPr>
            <p:cNvPr id="108" name="矩形 107">
              <a:extLst>
                <a:ext uri="{FF2B5EF4-FFF2-40B4-BE49-F238E27FC236}">
                  <a16:creationId xmlns:a16="http://schemas.microsoft.com/office/drawing/2014/main" id="{52809213-BF8C-47D3-96AE-7DA83E2E8233}"/>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9" name="矩形 108">
              <a:extLst>
                <a:ext uri="{FF2B5EF4-FFF2-40B4-BE49-F238E27FC236}">
                  <a16:creationId xmlns:a16="http://schemas.microsoft.com/office/drawing/2014/main" id="{B99179F2-A31B-4D05-96CF-7D1124226C32}"/>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0" name="矩形 109">
              <a:extLst>
                <a:ext uri="{FF2B5EF4-FFF2-40B4-BE49-F238E27FC236}">
                  <a16:creationId xmlns:a16="http://schemas.microsoft.com/office/drawing/2014/main" id="{0B9B6B03-83B0-419C-9DA7-2FA51EBBDD13}"/>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1" name="矩形 110">
              <a:extLst>
                <a:ext uri="{FF2B5EF4-FFF2-40B4-BE49-F238E27FC236}">
                  <a16:creationId xmlns:a16="http://schemas.microsoft.com/office/drawing/2014/main" id="{F7DB0DD0-FAC0-41F3-80BD-28A22A96BDBD}"/>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12" name="矩形 111">
            <a:extLst>
              <a:ext uri="{FF2B5EF4-FFF2-40B4-BE49-F238E27FC236}">
                <a16:creationId xmlns:a16="http://schemas.microsoft.com/office/drawing/2014/main" id="{13F5CB69-59CB-4821-BFFA-81B10E9A74E2}"/>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3" name="矩形 112">
            <a:extLst>
              <a:ext uri="{FF2B5EF4-FFF2-40B4-BE49-F238E27FC236}">
                <a16:creationId xmlns:a16="http://schemas.microsoft.com/office/drawing/2014/main" id="{BEF71EDE-8808-41CD-8F3A-5061243B0EFA}"/>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4" name="矩形 113">
            <a:extLst>
              <a:ext uri="{FF2B5EF4-FFF2-40B4-BE49-F238E27FC236}">
                <a16:creationId xmlns:a16="http://schemas.microsoft.com/office/drawing/2014/main" id="{41BFA55D-16ED-4990-B882-46534C21B6B6}"/>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5" name="矩形 114">
            <a:extLst>
              <a:ext uri="{FF2B5EF4-FFF2-40B4-BE49-F238E27FC236}">
                <a16:creationId xmlns:a16="http://schemas.microsoft.com/office/drawing/2014/main" id="{004964B0-386F-4464-9334-09D445ABF992}"/>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6" name="文本框 115">
            <a:extLst>
              <a:ext uri="{FF2B5EF4-FFF2-40B4-BE49-F238E27FC236}">
                <a16:creationId xmlns:a16="http://schemas.microsoft.com/office/drawing/2014/main" id="{F603B128-2110-4573-8978-966E705E2608}"/>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17" name="组 209">
            <a:extLst>
              <a:ext uri="{FF2B5EF4-FFF2-40B4-BE49-F238E27FC236}">
                <a16:creationId xmlns:a16="http://schemas.microsoft.com/office/drawing/2014/main" id="{52D3E151-D661-45E6-AE87-B02661E57B34}"/>
              </a:ext>
            </a:extLst>
          </p:cNvPr>
          <p:cNvGrpSpPr/>
          <p:nvPr userDrawn="1"/>
        </p:nvGrpSpPr>
        <p:grpSpPr>
          <a:xfrm>
            <a:off x="-6795697" y="8992657"/>
            <a:ext cx="5613520" cy="549889"/>
            <a:chOff x="-3429000" y="10020646"/>
            <a:chExt cx="3171264" cy="549889"/>
          </a:xfrm>
        </p:grpSpPr>
        <p:sp>
          <p:nvSpPr>
            <p:cNvPr id="118" name="矩形 117">
              <a:extLst>
                <a:ext uri="{FF2B5EF4-FFF2-40B4-BE49-F238E27FC236}">
                  <a16:creationId xmlns:a16="http://schemas.microsoft.com/office/drawing/2014/main" id="{46517A27-3177-492E-A0C0-890D5ED25089}"/>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9" name="矩形 118">
              <a:extLst>
                <a:ext uri="{FF2B5EF4-FFF2-40B4-BE49-F238E27FC236}">
                  <a16:creationId xmlns:a16="http://schemas.microsoft.com/office/drawing/2014/main" id="{3555E6AF-10EF-4BC6-B430-F29925C01DBB}"/>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0" name="矩形 119">
              <a:extLst>
                <a:ext uri="{FF2B5EF4-FFF2-40B4-BE49-F238E27FC236}">
                  <a16:creationId xmlns:a16="http://schemas.microsoft.com/office/drawing/2014/main" id="{9ABF9080-BAAF-4572-A6C3-E7B607280A52}"/>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1" name="矩形 120">
              <a:extLst>
                <a:ext uri="{FF2B5EF4-FFF2-40B4-BE49-F238E27FC236}">
                  <a16:creationId xmlns:a16="http://schemas.microsoft.com/office/drawing/2014/main" id="{6C8B3564-AD3C-4F65-AC76-FD75B7E256A7}"/>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22" name="文本框 121">
            <a:extLst>
              <a:ext uri="{FF2B5EF4-FFF2-40B4-BE49-F238E27FC236}">
                <a16:creationId xmlns:a16="http://schemas.microsoft.com/office/drawing/2014/main" id="{0A8473C8-5221-4BB9-810E-28061CBCC582}"/>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23" name="矩形 122">
            <a:extLst>
              <a:ext uri="{FF2B5EF4-FFF2-40B4-BE49-F238E27FC236}">
                <a16:creationId xmlns:a16="http://schemas.microsoft.com/office/drawing/2014/main" id="{2B0E3041-DC11-434F-9977-EB0478831DD5}"/>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4" name="矩形 123">
            <a:extLst>
              <a:ext uri="{FF2B5EF4-FFF2-40B4-BE49-F238E27FC236}">
                <a16:creationId xmlns:a16="http://schemas.microsoft.com/office/drawing/2014/main" id="{F47426FD-26A8-4014-A483-5CFACE4AF929}"/>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5" name="矩形 124">
            <a:extLst>
              <a:ext uri="{FF2B5EF4-FFF2-40B4-BE49-F238E27FC236}">
                <a16:creationId xmlns:a16="http://schemas.microsoft.com/office/drawing/2014/main" id="{53FF9591-F9D0-4564-B535-12246599F4B7}"/>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6" name="矩形 125">
            <a:extLst>
              <a:ext uri="{FF2B5EF4-FFF2-40B4-BE49-F238E27FC236}">
                <a16:creationId xmlns:a16="http://schemas.microsoft.com/office/drawing/2014/main" id="{38417629-F35D-4898-98C5-1E61CA957BFC}"/>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7" name="文本框 126">
            <a:extLst>
              <a:ext uri="{FF2B5EF4-FFF2-40B4-BE49-F238E27FC236}">
                <a16:creationId xmlns:a16="http://schemas.microsoft.com/office/drawing/2014/main" id="{8100ED8E-C606-4DC2-A5AA-B65F41445596}"/>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28" name="矩形 127">
            <a:extLst>
              <a:ext uri="{FF2B5EF4-FFF2-40B4-BE49-F238E27FC236}">
                <a16:creationId xmlns:a16="http://schemas.microsoft.com/office/drawing/2014/main" id="{D0313E85-D569-46CC-B90D-5A88C3C1CF60}"/>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9" name="矩形 128">
            <a:extLst>
              <a:ext uri="{FF2B5EF4-FFF2-40B4-BE49-F238E27FC236}">
                <a16:creationId xmlns:a16="http://schemas.microsoft.com/office/drawing/2014/main" id="{E65CDD4F-32FD-4D9C-9D6C-23733EF7EB25}"/>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0" name="矩形 129">
            <a:extLst>
              <a:ext uri="{FF2B5EF4-FFF2-40B4-BE49-F238E27FC236}">
                <a16:creationId xmlns:a16="http://schemas.microsoft.com/office/drawing/2014/main" id="{4825EA36-FC81-4BEA-A9C6-7C59407FCBD6}"/>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1" name="矩形 130">
            <a:extLst>
              <a:ext uri="{FF2B5EF4-FFF2-40B4-BE49-F238E27FC236}">
                <a16:creationId xmlns:a16="http://schemas.microsoft.com/office/drawing/2014/main" id="{8287A932-DD1F-48D7-A7FF-959FE4F0FDB4}"/>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2" name="矩形 131">
            <a:extLst>
              <a:ext uri="{FF2B5EF4-FFF2-40B4-BE49-F238E27FC236}">
                <a16:creationId xmlns:a16="http://schemas.microsoft.com/office/drawing/2014/main" id="{1482FF08-D849-43E8-8B43-496B1DEF3492}"/>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3" name="矩形 132">
            <a:extLst>
              <a:ext uri="{FF2B5EF4-FFF2-40B4-BE49-F238E27FC236}">
                <a16:creationId xmlns:a16="http://schemas.microsoft.com/office/drawing/2014/main" id="{44CB13CA-E581-4046-BE0B-1E1182279CD2}"/>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4" name="文本框 133">
            <a:extLst>
              <a:ext uri="{FF2B5EF4-FFF2-40B4-BE49-F238E27FC236}">
                <a16:creationId xmlns:a16="http://schemas.microsoft.com/office/drawing/2014/main" id="{4813E597-946B-4D64-8A6F-EBBC4345C7B1}"/>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35" name="文本框 134">
            <a:extLst>
              <a:ext uri="{FF2B5EF4-FFF2-40B4-BE49-F238E27FC236}">
                <a16:creationId xmlns:a16="http://schemas.microsoft.com/office/drawing/2014/main" id="{2B732240-537F-4FFE-BAC3-64761E378778}"/>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36" name="组 65">
            <a:extLst>
              <a:ext uri="{FF2B5EF4-FFF2-40B4-BE49-F238E27FC236}">
                <a16:creationId xmlns:a16="http://schemas.microsoft.com/office/drawing/2014/main" id="{8A0C35CA-3244-47B6-9140-712279228D65}"/>
              </a:ext>
            </a:extLst>
          </p:cNvPr>
          <p:cNvGrpSpPr/>
          <p:nvPr userDrawn="1"/>
        </p:nvGrpSpPr>
        <p:grpSpPr>
          <a:xfrm>
            <a:off x="-6801315" y="5537689"/>
            <a:ext cx="5619138" cy="578506"/>
            <a:chOff x="5058585" y="17758837"/>
            <a:chExt cx="4833751" cy="427203"/>
          </a:xfrm>
        </p:grpSpPr>
        <p:sp>
          <p:nvSpPr>
            <p:cNvPr id="137" name="矩形 136">
              <a:extLst>
                <a:ext uri="{FF2B5EF4-FFF2-40B4-BE49-F238E27FC236}">
                  <a16:creationId xmlns:a16="http://schemas.microsoft.com/office/drawing/2014/main" id="{118CA912-6E3D-4EDA-AC47-C9147C035777}"/>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8" name="矩形 137">
              <a:extLst>
                <a:ext uri="{FF2B5EF4-FFF2-40B4-BE49-F238E27FC236}">
                  <a16:creationId xmlns:a16="http://schemas.microsoft.com/office/drawing/2014/main" id="{FA7029D1-4ACD-4FDA-A58F-7F0A5EC6C808}"/>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9" name="矩形 138">
              <a:extLst>
                <a:ext uri="{FF2B5EF4-FFF2-40B4-BE49-F238E27FC236}">
                  <a16:creationId xmlns:a16="http://schemas.microsoft.com/office/drawing/2014/main" id="{AFFF5372-E360-4633-80E7-50A63F679682}"/>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0" name="矩形 139">
              <a:extLst>
                <a:ext uri="{FF2B5EF4-FFF2-40B4-BE49-F238E27FC236}">
                  <a16:creationId xmlns:a16="http://schemas.microsoft.com/office/drawing/2014/main" id="{DEB85AD8-4CB0-44E2-908C-139F79E39B0D}"/>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41" name="文本框 140">
            <a:extLst>
              <a:ext uri="{FF2B5EF4-FFF2-40B4-BE49-F238E27FC236}">
                <a16:creationId xmlns:a16="http://schemas.microsoft.com/office/drawing/2014/main" id="{3481508B-E468-4D96-B010-0067FA573AD3}"/>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42" name="组 88">
            <a:extLst>
              <a:ext uri="{FF2B5EF4-FFF2-40B4-BE49-F238E27FC236}">
                <a16:creationId xmlns:a16="http://schemas.microsoft.com/office/drawing/2014/main" id="{37731CC8-EEC8-4434-AA94-45A327DB7A14}"/>
              </a:ext>
            </a:extLst>
          </p:cNvPr>
          <p:cNvGrpSpPr/>
          <p:nvPr userDrawn="1"/>
        </p:nvGrpSpPr>
        <p:grpSpPr>
          <a:xfrm>
            <a:off x="-6777036" y="7273869"/>
            <a:ext cx="5594859" cy="565735"/>
            <a:chOff x="10651243" y="17775861"/>
            <a:chExt cx="4775839" cy="427203"/>
          </a:xfrm>
        </p:grpSpPr>
        <p:sp>
          <p:nvSpPr>
            <p:cNvPr id="143" name="矩形 142">
              <a:extLst>
                <a:ext uri="{FF2B5EF4-FFF2-40B4-BE49-F238E27FC236}">
                  <a16:creationId xmlns:a16="http://schemas.microsoft.com/office/drawing/2014/main" id="{45D61943-D118-4E8B-B732-D78A382B40C2}"/>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4" name="矩形 143">
              <a:extLst>
                <a:ext uri="{FF2B5EF4-FFF2-40B4-BE49-F238E27FC236}">
                  <a16:creationId xmlns:a16="http://schemas.microsoft.com/office/drawing/2014/main" id="{26EFCD55-EB58-4154-BDC7-18F74E2A6EBD}"/>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5" name="矩形 144">
              <a:extLst>
                <a:ext uri="{FF2B5EF4-FFF2-40B4-BE49-F238E27FC236}">
                  <a16:creationId xmlns:a16="http://schemas.microsoft.com/office/drawing/2014/main" id="{E43D8CA4-CA5A-4A3D-96BF-C7635534B728}"/>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6" name="矩形 145">
              <a:extLst>
                <a:ext uri="{FF2B5EF4-FFF2-40B4-BE49-F238E27FC236}">
                  <a16:creationId xmlns:a16="http://schemas.microsoft.com/office/drawing/2014/main" id="{A0055116-06D7-449B-B9E2-85664E93F836}"/>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47" name="文本框 146">
            <a:extLst>
              <a:ext uri="{FF2B5EF4-FFF2-40B4-BE49-F238E27FC236}">
                <a16:creationId xmlns:a16="http://schemas.microsoft.com/office/drawing/2014/main" id="{97EC234F-15D3-4DDC-AC68-31EA0A6B3AA5}"/>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8" name="文本框 147">
            <a:extLst>
              <a:ext uri="{FF2B5EF4-FFF2-40B4-BE49-F238E27FC236}">
                <a16:creationId xmlns:a16="http://schemas.microsoft.com/office/drawing/2014/main" id="{D82D77BE-6C48-4D7D-85EB-68F973E790A3}"/>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49" name="文本框 148">
            <a:extLst>
              <a:ext uri="{FF2B5EF4-FFF2-40B4-BE49-F238E27FC236}">
                <a16:creationId xmlns:a16="http://schemas.microsoft.com/office/drawing/2014/main" id="{3430A7FE-971C-4DA5-9511-9A8A6E027F73}"/>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0" name="文本框 149">
            <a:extLst>
              <a:ext uri="{FF2B5EF4-FFF2-40B4-BE49-F238E27FC236}">
                <a16:creationId xmlns:a16="http://schemas.microsoft.com/office/drawing/2014/main" id="{DE0CEA62-B9C4-43F5-8DFA-252FC82C4D51}"/>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1" name="文本框 150">
            <a:extLst>
              <a:ext uri="{FF2B5EF4-FFF2-40B4-BE49-F238E27FC236}">
                <a16:creationId xmlns:a16="http://schemas.microsoft.com/office/drawing/2014/main" id="{A4121989-FD79-45A4-BD74-A4A7A695EE98}"/>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2" name="文本框 151">
            <a:extLst>
              <a:ext uri="{FF2B5EF4-FFF2-40B4-BE49-F238E27FC236}">
                <a16:creationId xmlns:a16="http://schemas.microsoft.com/office/drawing/2014/main" id="{E2A8EC44-45B3-4268-BC43-A69AFDD50872}"/>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3" name="文本框 152">
            <a:extLst>
              <a:ext uri="{FF2B5EF4-FFF2-40B4-BE49-F238E27FC236}">
                <a16:creationId xmlns:a16="http://schemas.microsoft.com/office/drawing/2014/main" id="{1BB46D51-94FA-4395-97F8-BC39410BE00F}"/>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4" name="文本框 153">
            <a:extLst>
              <a:ext uri="{FF2B5EF4-FFF2-40B4-BE49-F238E27FC236}">
                <a16:creationId xmlns:a16="http://schemas.microsoft.com/office/drawing/2014/main" id="{5AD3E42D-F7A3-466A-8AF8-C27D5CE5BD15}"/>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pic>
        <p:nvPicPr>
          <p:cNvPr id="63" name="图片 6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8" y="635389"/>
            <a:ext cx="1959142" cy="515403"/>
          </a:xfrm>
          <a:prstGeom prst="rect">
            <a:avLst/>
          </a:prstGeom>
        </p:spPr>
      </p:pic>
      <p:sp>
        <p:nvSpPr>
          <p:cNvPr id="62" name="Textplatzhalter 8"/>
          <p:cNvSpPr>
            <a:spLocks noGrp="1"/>
          </p:cNvSpPr>
          <p:nvPr>
            <p:ph type="body" sz="quarter" idx="38" hasCustomPrompt="1"/>
          </p:nvPr>
        </p:nvSpPr>
        <p:spPr>
          <a:xfrm>
            <a:off x="1636423" y="1587887"/>
            <a:ext cx="10799233" cy="913720"/>
          </a:xfrm>
          <a:prstGeom prst="rect">
            <a:avLst/>
          </a:prstGeom>
        </p:spPr>
        <p:txBody>
          <a:bodyPr lIns="0" tIns="0" rIns="0" bIns="0" anchor="ctr">
            <a:noAutofit/>
          </a:bodyPr>
          <a:lstStyle>
            <a:lvl1pPr marL="0" indent="0">
              <a:lnSpc>
                <a:spcPct val="150000"/>
              </a:lnSpc>
              <a:spcBef>
                <a:spcPts val="0"/>
              </a:spcBef>
              <a:spcAft>
                <a:spcPts val="0"/>
              </a:spcAft>
              <a:buNone/>
              <a:defRPr sz="5400" b="0" i="0" cap="none" baseline="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目录 </a:t>
            </a:r>
            <a:r>
              <a:rPr lang="en-US" altLang="zh-CN" noProof="0" dirty="0"/>
              <a:t>content</a:t>
            </a:r>
          </a:p>
        </p:txBody>
      </p:sp>
    </p:spTree>
  </p:cSld>
  <p:clrMapOvr>
    <a:masterClrMapping/>
  </p:clrMapOvr>
  <p:extLst mod="1">
    <p:ext uri="{DCECCB84-F9BA-43D5-87BE-67443E8EF086}">
      <p15:sldGuideLst xmlns:p15="http://schemas.microsoft.com/office/powerpoint/2012/main">
        <p15:guide id="8" orient="horz" pos="487" userDrawn="1">
          <p15:clr>
            <a:srgbClr val="FBAE40"/>
          </p15:clr>
        </p15:guide>
        <p15:guide id="10" pos="1057" userDrawn="1">
          <p15:clr>
            <a:srgbClr val="FBAE40"/>
          </p15:clr>
        </p15:guide>
        <p15:guide id="19" orient="horz" pos="2506">
          <p15:clr>
            <a:srgbClr val="FBAE40"/>
          </p15:clr>
        </p15:guide>
        <p15:guide id="20" pos="7453">
          <p15:clr>
            <a:srgbClr val="FBAE40"/>
          </p15:clr>
        </p15:guide>
        <p15:guide id="21" pos="7906">
          <p15:clr>
            <a:srgbClr val="FBAE40"/>
          </p15:clr>
        </p15:guide>
        <p15:guide id="23" orient="horz" pos="8153" userDrawn="1">
          <p15:clr>
            <a:srgbClr val="FBAE40"/>
          </p15:clr>
        </p15:guide>
        <p15:guide id="24" orient="horz" pos="150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标题页面">
    <p:spTree>
      <p:nvGrpSpPr>
        <p:cNvPr id="1" name=""/>
        <p:cNvGrpSpPr/>
        <p:nvPr/>
      </p:nvGrpSpPr>
      <p:grpSpPr>
        <a:xfrm>
          <a:off x="0" y="0"/>
          <a:ext cx="0" cy="0"/>
          <a:chOff x="0" y="0"/>
          <a:chExt cx="0" cy="0"/>
        </a:xfrm>
      </p:grpSpPr>
      <p:sp>
        <p:nvSpPr>
          <p:cNvPr id="35" name="矩形 34"/>
          <p:cNvSpPr/>
          <p:nvPr userDrawn="1"/>
        </p:nvSpPr>
        <p:spPr>
          <a:xfrm>
            <a:off x="0" y="0"/>
            <a:ext cx="24382413" cy="13716000"/>
          </a:xfrm>
          <a:prstGeom prst="rect">
            <a:avLst/>
          </a:prstGeom>
          <a:solidFill>
            <a:srgbClr val="415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vivo type CN简 Regular" panose="02000500000000000000" charset="-122"/>
              <a:ea typeface="vivo type CN简 Regular" panose="02000500000000000000" charset="-122"/>
            </a:endParaRPr>
          </a:p>
        </p:txBody>
      </p:sp>
      <p:sp>
        <p:nvSpPr>
          <p:cNvPr id="36" name="Textplatzhalter 3"/>
          <p:cNvSpPr>
            <a:spLocks noGrp="1"/>
          </p:cNvSpPr>
          <p:nvPr>
            <p:ph type="body" sz="quarter" idx="26" hasCustomPrompt="1"/>
          </p:nvPr>
        </p:nvSpPr>
        <p:spPr>
          <a:xfrm>
            <a:off x="1138238" y="4366767"/>
            <a:ext cx="15207175" cy="946779"/>
          </a:xfrm>
        </p:spPr>
        <p:txBody>
          <a:bodyPr anchor="b">
            <a:noAutofit/>
          </a:bodyPr>
          <a:lstStyle>
            <a:lvl1pPr marL="0" indent="0">
              <a:lnSpc>
                <a:spcPct val="100000"/>
              </a:lnSpc>
              <a:buFont typeface="+mj-lt"/>
              <a:buNone/>
              <a:defRPr sz="7200" b="0" i="0" spc="-150" baseline="0">
                <a:solidFill>
                  <a:schemeClr val="bg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kumimoji="1" lang="en-US" altLang="zh-CN" dirty="0"/>
              <a:t>Topic one </a:t>
            </a:r>
            <a:r>
              <a:rPr kumimoji="1" lang="zh-CN" altLang="en-US" dirty="0"/>
              <a:t>标题此处添加</a:t>
            </a:r>
            <a:endParaRPr kumimoji="1" lang="en-US" altLang="zh-CN" dirty="0"/>
          </a:p>
        </p:txBody>
      </p:sp>
      <p:sp>
        <p:nvSpPr>
          <p:cNvPr id="37" name="Textplatzhalter 3"/>
          <p:cNvSpPr>
            <a:spLocks noGrp="1"/>
          </p:cNvSpPr>
          <p:nvPr>
            <p:ph type="body" sz="quarter" idx="27" hasCustomPrompt="1"/>
          </p:nvPr>
        </p:nvSpPr>
        <p:spPr>
          <a:xfrm>
            <a:off x="1136962" y="5715541"/>
            <a:ext cx="22072288" cy="1380551"/>
          </a:xfrm>
        </p:spPr>
        <p:txBody>
          <a:bodyPr anchor="t">
            <a:noAutofit/>
          </a:bodyPr>
          <a:lstStyle>
            <a:lvl1pPr marL="0" indent="0">
              <a:lnSpc>
                <a:spcPct val="100000"/>
              </a:lnSpc>
              <a:buNone/>
              <a:defRPr sz="4000" b="0" i="0" spc="-150" baseline="0">
                <a:solidFill>
                  <a:srgbClr val="E5E5E5"/>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副标题可在此处添加</a:t>
            </a:r>
            <a:endParaRPr lang="en-US" altLang="zh-CN" noProof="0" dirty="0"/>
          </a:p>
        </p:txBody>
      </p:sp>
      <p:sp>
        <p:nvSpPr>
          <p:cNvPr id="77" name="矩形 76">
            <a:extLst>
              <a:ext uri="{FF2B5EF4-FFF2-40B4-BE49-F238E27FC236}">
                <a16:creationId xmlns:a16="http://schemas.microsoft.com/office/drawing/2014/main" id="{CEB88033-3EF7-44C7-8146-CF92308196CE}"/>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78" name="矩形 77">
            <a:extLst>
              <a:ext uri="{FF2B5EF4-FFF2-40B4-BE49-F238E27FC236}">
                <a16:creationId xmlns:a16="http://schemas.microsoft.com/office/drawing/2014/main" id="{4C400EA4-E108-4EDD-A3E2-341E8FF64D53}"/>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79" name="文本框 78">
            <a:extLst>
              <a:ext uri="{FF2B5EF4-FFF2-40B4-BE49-F238E27FC236}">
                <a16:creationId xmlns:a16="http://schemas.microsoft.com/office/drawing/2014/main" id="{BE5BC632-589E-4C28-830A-A655166B6A45}"/>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80" name="组 176">
            <a:extLst>
              <a:ext uri="{FF2B5EF4-FFF2-40B4-BE49-F238E27FC236}">
                <a16:creationId xmlns:a16="http://schemas.microsoft.com/office/drawing/2014/main" id="{86E67D91-D473-4FD9-8F42-0A2CD6E4406C}"/>
              </a:ext>
            </a:extLst>
          </p:cNvPr>
          <p:cNvGrpSpPr/>
          <p:nvPr userDrawn="1"/>
        </p:nvGrpSpPr>
        <p:grpSpPr>
          <a:xfrm>
            <a:off x="-6773395" y="2090748"/>
            <a:ext cx="5591218" cy="553087"/>
            <a:chOff x="-5043485" y="1380803"/>
            <a:chExt cx="4785749" cy="427203"/>
          </a:xfrm>
        </p:grpSpPr>
        <p:sp>
          <p:nvSpPr>
            <p:cNvPr id="81" name="矩形 80">
              <a:extLst>
                <a:ext uri="{FF2B5EF4-FFF2-40B4-BE49-F238E27FC236}">
                  <a16:creationId xmlns:a16="http://schemas.microsoft.com/office/drawing/2014/main" id="{5FCC12B1-9FD9-44AD-99B2-F04DF7A06AFB}"/>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2" name="矩形 81">
              <a:extLst>
                <a:ext uri="{FF2B5EF4-FFF2-40B4-BE49-F238E27FC236}">
                  <a16:creationId xmlns:a16="http://schemas.microsoft.com/office/drawing/2014/main" id="{F8C330E6-C550-4384-8651-9430FE59B7AA}"/>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3" name="矩形 82">
              <a:extLst>
                <a:ext uri="{FF2B5EF4-FFF2-40B4-BE49-F238E27FC236}">
                  <a16:creationId xmlns:a16="http://schemas.microsoft.com/office/drawing/2014/main" id="{8D7CDE7B-DBDC-4D7F-9BCF-E920A7E0712B}"/>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4" name="矩形 83">
              <a:extLst>
                <a:ext uri="{FF2B5EF4-FFF2-40B4-BE49-F238E27FC236}">
                  <a16:creationId xmlns:a16="http://schemas.microsoft.com/office/drawing/2014/main" id="{10844673-F8BB-4AF7-9702-8CD5E2EE2EF0}"/>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85" name="文本框 84">
            <a:extLst>
              <a:ext uri="{FF2B5EF4-FFF2-40B4-BE49-F238E27FC236}">
                <a16:creationId xmlns:a16="http://schemas.microsoft.com/office/drawing/2014/main" id="{50FBF189-DD7B-4B6B-9EBA-017DE5AB1333}"/>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86" name="组 183">
            <a:extLst>
              <a:ext uri="{FF2B5EF4-FFF2-40B4-BE49-F238E27FC236}">
                <a16:creationId xmlns:a16="http://schemas.microsoft.com/office/drawing/2014/main" id="{F702E2FE-CDF9-4E41-9DCE-27CA46FC1EAF}"/>
              </a:ext>
            </a:extLst>
          </p:cNvPr>
          <p:cNvGrpSpPr/>
          <p:nvPr userDrawn="1"/>
        </p:nvGrpSpPr>
        <p:grpSpPr>
          <a:xfrm>
            <a:off x="-6773395" y="3767590"/>
            <a:ext cx="5591218" cy="612425"/>
            <a:chOff x="16164196" y="17698000"/>
            <a:chExt cx="4785749" cy="427203"/>
          </a:xfrm>
        </p:grpSpPr>
        <p:sp>
          <p:nvSpPr>
            <p:cNvPr id="87" name="矩形 86">
              <a:extLst>
                <a:ext uri="{FF2B5EF4-FFF2-40B4-BE49-F238E27FC236}">
                  <a16:creationId xmlns:a16="http://schemas.microsoft.com/office/drawing/2014/main" id="{655D6614-CBF8-4E92-8634-B7D7D96E2935}"/>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8" name="矩形 87">
              <a:extLst>
                <a:ext uri="{FF2B5EF4-FFF2-40B4-BE49-F238E27FC236}">
                  <a16:creationId xmlns:a16="http://schemas.microsoft.com/office/drawing/2014/main" id="{885DF26E-619E-480C-91F0-ECF1F05FB5E0}"/>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0" name="矩形 89">
              <a:extLst>
                <a:ext uri="{FF2B5EF4-FFF2-40B4-BE49-F238E27FC236}">
                  <a16:creationId xmlns:a16="http://schemas.microsoft.com/office/drawing/2014/main" id="{8E5E2AEB-4820-4A09-9D42-74673E9FD61D}"/>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0" name="矩形 109">
              <a:extLst>
                <a:ext uri="{FF2B5EF4-FFF2-40B4-BE49-F238E27FC236}">
                  <a16:creationId xmlns:a16="http://schemas.microsoft.com/office/drawing/2014/main" id="{614D5E87-1163-471B-BB85-E6D8DCF19DFF}"/>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11" name="矩形 110">
            <a:extLst>
              <a:ext uri="{FF2B5EF4-FFF2-40B4-BE49-F238E27FC236}">
                <a16:creationId xmlns:a16="http://schemas.microsoft.com/office/drawing/2014/main" id="{4A108570-45D7-469F-ADB6-28EB5A957BA5}"/>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2" name="矩形 111">
            <a:extLst>
              <a:ext uri="{FF2B5EF4-FFF2-40B4-BE49-F238E27FC236}">
                <a16:creationId xmlns:a16="http://schemas.microsoft.com/office/drawing/2014/main" id="{159F6079-B703-4FE5-A55B-B6FFD0CD4A40}"/>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3" name="矩形 112">
            <a:extLst>
              <a:ext uri="{FF2B5EF4-FFF2-40B4-BE49-F238E27FC236}">
                <a16:creationId xmlns:a16="http://schemas.microsoft.com/office/drawing/2014/main" id="{7419A378-6038-45DB-A037-6F49707A7D26}"/>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4" name="矩形 113">
            <a:extLst>
              <a:ext uri="{FF2B5EF4-FFF2-40B4-BE49-F238E27FC236}">
                <a16:creationId xmlns:a16="http://schemas.microsoft.com/office/drawing/2014/main" id="{0584E0D4-D63A-4032-B903-666F307ECA7E}"/>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5" name="文本框 114">
            <a:extLst>
              <a:ext uri="{FF2B5EF4-FFF2-40B4-BE49-F238E27FC236}">
                <a16:creationId xmlns:a16="http://schemas.microsoft.com/office/drawing/2014/main" id="{96DC6D93-FBF7-40FD-BC8E-C4AF81963922}"/>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16" name="组 209">
            <a:extLst>
              <a:ext uri="{FF2B5EF4-FFF2-40B4-BE49-F238E27FC236}">
                <a16:creationId xmlns:a16="http://schemas.microsoft.com/office/drawing/2014/main" id="{17605BEF-1C0B-4B6C-97F7-CA794C83BB6A}"/>
              </a:ext>
            </a:extLst>
          </p:cNvPr>
          <p:cNvGrpSpPr/>
          <p:nvPr userDrawn="1"/>
        </p:nvGrpSpPr>
        <p:grpSpPr>
          <a:xfrm>
            <a:off x="-6795697" y="8992657"/>
            <a:ext cx="5613520" cy="549889"/>
            <a:chOff x="-3429000" y="10020646"/>
            <a:chExt cx="3171264" cy="549889"/>
          </a:xfrm>
        </p:grpSpPr>
        <p:sp>
          <p:nvSpPr>
            <p:cNvPr id="117" name="矩形 116">
              <a:extLst>
                <a:ext uri="{FF2B5EF4-FFF2-40B4-BE49-F238E27FC236}">
                  <a16:creationId xmlns:a16="http://schemas.microsoft.com/office/drawing/2014/main" id="{17C5556B-873F-4B35-9FF4-6F8B03546318}"/>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8" name="矩形 117">
              <a:extLst>
                <a:ext uri="{FF2B5EF4-FFF2-40B4-BE49-F238E27FC236}">
                  <a16:creationId xmlns:a16="http://schemas.microsoft.com/office/drawing/2014/main" id="{11179AD7-7768-4521-AF13-3B751CB0E9B3}"/>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9" name="矩形 118">
              <a:extLst>
                <a:ext uri="{FF2B5EF4-FFF2-40B4-BE49-F238E27FC236}">
                  <a16:creationId xmlns:a16="http://schemas.microsoft.com/office/drawing/2014/main" id="{4FBB74DB-D77F-483F-9C8E-D5E5B94ED41C}"/>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0" name="矩形 119">
              <a:extLst>
                <a:ext uri="{FF2B5EF4-FFF2-40B4-BE49-F238E27FC236}">
                  <a16:creationId xmlns:a16="http://schemas.microsoft.com/office/drawing/2014/main" id="{5E973410-0B6D-401C-A8BB-53BC11F2707E}"/>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21" name="文本框 120">
            <a:extLst>
              <a:ext uri="{FF2B5EF4-FFF2-40B4-BE49-F238E27FC236}">
                <a16:creationId xmlns:a16="http://schemas.microsoft.com/office/drawing/2014/main" id="{44342C03-4F2C-4B10-8CBD-B0061CDED02F}"/>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22" name="矩形 121">
            <a:extLst>
              <a:ext uri="{FF2B5EF4-FFF2-40B4-BE49-F238E27FC236}">
                <a16:creationId xmlns:a16="http://schemas.microsoft.com/office/drawing/2014/main" id="{F9F14B9A-13FF-439C-82A9-2CBC4F2056D8}"/>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3" name="矩形 122">
            <a:extLst>
              <a:ext uri="{FF2B5EF4-FFF2-40B4-BE49-F238E27FC236}">
                <a16:creationId xmlns:a16="http://schemas.microsoft.com/office/drawing/2014/main" id="{477CA505-3F40-49EE-89AA-73665B9002B8}"/>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4" name="矩形 123">
            <a:extLst>
              <a:ext uri="{FF2B5EF4-FFF2-40B4-BE49-F238E27FC236}">
                <a16:creationId xmlns:a16="http://schemas.microsoft.com/office/drawing/2014/main" id="{72AE27BB-0832-4B65-8FFB-D5C71F386B2A}"/>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5" name="矩形 124">
            <a:extLst>
              <a:ext uri="{FF2B5EF4-FFF2-40B4-BE49-F238E27FC236}">
                <a16:creationId xmlns:a16="http://schemas.microsoft.com/office/drawing/2014/main" id="{156C1290-B031-4AC4-8D1E-4FA3D79970AC}"/>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6" name="文本框 125">
            <a:extLst>
              <a:ext uri="{FF2B5EF4-FFF2-40B4-BE49-F238E27FC236}">
                <a16:creationId xmlns:a16="http://schemas.microsoft.com/office/drawing/2014/main" id="{4BB179CE-F3C9-4EC8-9ABA-446D58A8C2A5}"/>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27" name="矩形 126">
            <a:extLst>
              <a:ext uri="{FF2B5EF4-FFF2-40B4-BE49-F238E27FC236}">
                <a16:creationId xmlns:a16="http://schemas.microsoft.com/office/drawing/2014/main" id="{5A3F74CD-21B8-42AD-83E2-110F211B8E45}"/>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8" name="矩形 127">
            <a:extLst>
              <a:ext uri="{FF2B5EF4-FFF2-40B4-BE49-F238E27FC236}">
                <a16:creationId xmlns:a16="http://schemas.microsoft.com/office/drawing/2014/main" id="{671A6857-74BB-4576-A3BF-8D6CAD125585}"/>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9" name="矩形 128">
            <a:extLst>
              <a:ext uri="{FF2B5EF4-FFF2-40B4-BE49-F238E27FC236}">
                <a16:creationId xmlns:a16="http://schemas.microsoft.com/office/drawing/2014/main" id="{90FC54C9-AE0F-4C8B-BCB3-05E968207961}"/>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0" name="矩形 129">
            <a:extLst>
              <a:ext uri="{FF2B5EF4-FFF2-40B4-BE49-F238E27FC236}">
                <a16:creationId xmlns:a16="http://schemas.microsoft.com/office/drawing/2014/main" id="{6846E5EA-D1B0-41FD-88FC-9F25B37EA2C6}"/>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1" name="矩形 130">
            <a:extLst>
              <a:ext uri="{FF2B5EF4-FFF2-40B4-BE49-F238E27FC236}">
                <a16:creationId xmlns:a16="http://schemas.microsoft.com/office/drawing/2014/main" id="{6B127E68-414A-42B8-96B6-603E6378932F}"/>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2" name="矩形 131">
            <a:extLst>
              <a:ext uri="{FF2B5EF4-FFF2-40B4-BE49-F238E27FC236}">
                <a16:creationId xmlns:a16="http://schemas.microsoft.com/office/drawing/2014/main" id="{E409F4A9-EC3F-429F-AFAB-92F5711153D5}"/>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3" name="文本框 132">
            <a:extLst>
              <a:ext uri="{FF2B5EF4-FFF2-40B4-BE49-F238E27FC236}">
                <a16:creationId xmlns:a16="http://schemas.microsoft.com/office/drawing/2014/main" id="{ACED8397-4EF6-4F00-ABDE-7E9F9D685B21}"/>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34" name="文本框 133">
            <a:extLst>
              <a:ext uri="{FF2B5EF4-FFF2-40B4-BE49-F238E27FC236}">
                <a16:creationId xmlns:a16="http://schemas.microsoft.com/office/drawing/2014/main" id="{55E46C9B-5563-4E8A-B3CB-BDA336F2968B}"/>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35" name="组 65">
            <a:extLst>
              <a:ext uri="{FF2B5EF4-FFF2-40B4-BE49-F238E27FC236}">
                <a16:creationId xmlns:a16="http://schemas.microsoft.com/office/drawing/2014/main" id="{D2A58107-DB5B-4FDF-B4EF-7730040D376B}"/>
              </a:ext>
            </a:extLst>
          </p:cNvPr>
          <p:cNvGrpSpPr/>
          <p:nvPr userDrawn="1"/>
        </p:nvGrpSpPr>
        <p:grpSpPr>
          <a:xfrm>
            <a:off x="-6801315" y="5537689"/>
            <a:ext cx="5619138" cy="578506"/>
            <a:chOff x="5058585" y="17758837"/>
            <a:chExt cx="4833751" cy="427203"/>
          </a:xfrm>
        </p:grpSpPr>
        <p:sp>
          <p:nvSpPr>
            <p:cNvPr id="136" name="矩形 135">
              <a:extLst>
                <a:ext uri="{FF2B5EF4-FFF2-40B4-BE49-F238E27FC236}">
                  <a16:creationId xmlns:a16="http://schemas.microsoft.com/office/drawing/2014/main" id="{6067BBB9-0150-42D6-B59B-5B363CE38B58}"/>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7" name="矩形 136">
              <a:extLst>
                <a:ext uri="{FF2B5EF4-FFF2-40B4-BE49-F238E27FC236}">
                  <a16:creationId xmlns:a16="http://schemas.microsoft.com/office/drawing/2014/main" id="{4567FD7B-6519-4B83-AC59-83430EF8DBDB}"/>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8" name="矩形 137">
              <a:extLst>
                <a:ext uri="{FF2B5EF4-FFF2-40B4-BE49-F238E27FC236}">
                  <a16:creationId xmlns:a16="http://schemas.microsoft.com/office/drawing/2014/main" id="{BCC2DA5C-97CA-43FF-8541-C43585D29B4F}"/>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9" name="矩形 138">
              <a:extLst>
                <a:ext uri="{FF2B5EF4-FFF2-40B4-BE49-F238E27FC236}">
                  <a16:creationId xmlns:a16="http://schemas.microsoft.com/office/drawing/2014/main" id="{1FE7222E-1E57-4E26-B3CE-7E0C0DD2E940}"/>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40" name="文本框 139">
            <a:extLst>
              <a:ext uri="{FF2B5EF4-FFF2-40B4-BE49-F238E27FC236}">
                <a16:creationId xmlns:a16="http://schemas.microsoft.com/office/drawing/2014/main" id="{D4F1FEBB-8040-4053-BA88-58258CB4B9EC}"/>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41" name="组 88">
            <a:extLst>
              <a:ext uri="{FF2B5EF4-FFF2-40B4-BE49-F238E27FC236}">
                <a16:creationId xmlns:a16="http://schemas.microsoft.com/office/drawing/2014/main" id="{A403113A-0515-4B14-9AD7-A4F7B0F122F1}"/>
              </a:ext>
            </a:extLst>
          </p:cNvPr>
          <p:cNvGrpSpPr/>
          <p:nvPr userDrawn="1"/>
        </p:nvGrpSpPr>
        <p:grpSpPr>
          <a:xfrm>
            <a:off x="-6777036" y="7273869"/>
            <a:ext cx="5594859" cy="565735"/>
            <a:chOff x="10651243" y="17775861"/>
            <a:chExt cx="4775839" cy="427203"/>
          </a:xfrm>
        </p:grpSpPr>
        <p:sp>
          <p:nvSpPr>
            <p:cNvPr id="142" name="矩形 141">
              <a:extLst>
                <a:ext uri="{FF2B5EF4-FFF2-40B4-BE49-F238E27FC236}">
                  <a16:creationId xmlns:a16="http://schemas.microsoft.com/office/drawing/2014/main" id="{0F01D7EF-6C7F-4229-8C10-0E365EB73F3F}"/>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3" name="矩形 142">
              <a:extLst>
                <a:ext uri="{FF2B5EF4-FFF2-40B4-BE49-F238E27FC236}">
                  <a16:creationId xmlns:a16="http://schemas.microsoft.com/office/drawing/2014/main" id="{20E29CD8-E00D-4B64-9A6B-F016C20A95AE}"/>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4" name="矩形 143">
              <a:extLst>
                <a:ext uri="{FF2B5EF4-FFF2-40B4-BE49-F238E27FC236}">
                  <a16:creationId xmlns:a16="http://schemas.microsoft.com/office/drawing/2014/main" id="{57A9A6BC-324F-4136-9CD7-1750E03E2B21}"/>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5" name="矩形 144">
              <a:extLst>
                <a:ext uri="{FF2B5EF4-FFF2-40B4-BE49-F238E27FC236}">
                  <a16:creationId xmlns:a16="http://schemas.microsoft.com/office/drawing/2014/main" id="{77AA2480-0807-417C-B76B-B34617C9B0EC}"/>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46" name="文本框 145">
            <a:extLst>
              <a:ext uri="{FF2B5EF4-FFF2-40B4-BE49-F238E27FC236}">
                <a16:creationId xmlns:a16="http://schemas.microsoft.com/office/drawing/2014/main" id="{742C9690-68A0-4F65-A407-F9DA2DB55F41}"/>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7" name="文本框 146">
            <a:extLst>
              <a:ext uri="{FF2B5EF4-FFF2-40B4-BE49-F238E27FC236}">
                <a16:creationId xmlns:a16="http://schemas.microsoft.com/office/drawing/2014/main" id="{0B8389B5-6015-421F-B628-11137293DD39}"/>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48" name="文本框 147">
            <a:extLst>
              <a:ext uri="{FF2B5EF4-FFF2-40B4-BE49-F238E27FC236}">
                <a16:creationId xmlns:a16="http://schemas.microsoft.com/office/drawing/2014/main" id="{E632C8A0-24D1-4405-9A63-3C32946239AF}"/>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49" name="文本框 148">
            <a:extLst>
              <a:ext uri="{FF2B5EF4-FFF2-40B4-BE49-F238E27FC236}">
                <a16:creationId xmlns:a16="http://schemas.microsoft.com/office/drawing/2014/main" id="{3AE25588-E37B-463E-8C09-254469766D3E}"/>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0" name="文本框 149">
            <a:extLst>
              <a:ext uri="{FF2B5EF4-FFF2-40B4-BE49-F238E27FC236}">
                <a16:creationId xmlns:a16="http://schemas.microsoft.com/office/drawing/2014/main" id="{1AA84812-3F28-4EAE-B59D-0A360BBA168E}"/>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1" name="文本框 150">
            <a:extLst>
              <a:ext uri="{FF2B5EF4-FFF2-40B4-BE49-F238E27FC236}">
                <a16:creationId xmlns:a16="http://schemas.microsoft.com/office/drawing/2014/main" id="{0A4C72E2-E624-4816-80C3-AA5D58A6D590}"/>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2" name="文本框 151">
            <a:extLst>
              <a:ext uri="{FF2B5EF4-FFF2-40B4-BE49-F238E27FC236}">
                <a16:creationId xmlns:a16="http://schemas.microsoft.com/office/drawing/2014/main" id="{9FF2E2A1-0B54-4092-8958-F0BBA81E3796}"/>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3" name="文本框 152">
            <a:extLst>
              <a:ext uri="{FF2B5EF4-FFF2-40B4-BE49-F238E27FC236}">
                <a16:creationId xmlns:a16="http://schemas.microsoft.com/office/drawing/2014/main" id="{84BEC3D0-3EEE-4E5C-A112-8061D19A3A81}"/>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pic>
        <p:nvPicPr>
          <p:cNvPr id="65" name="图片 64">
            <a:extLst>
              <a:ext uri="{FF2B5EF4-FFF2-40B4-BE49-F238E27FC236}">
                <a16:creationId xmlns:a16="http://schemas.microsoft.com/office/drawing/2014/main" id="{8A190937-9540-4D5F-933D-A8D973E8E40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6" y="635389"/>
            <a:ext cx="1959144" cy="515403"/>
          </a:xfrm>
          <a:prstGeom prst="rect">
            <a:avLst/>
          </a:prstGeom>
        </p:spPr>
      </p:pic>
    </p:spTree>
  </p:cSld>
  <p:clrMapOvr>
    <a:masterClrMapping/>
  </p:clrMapOvr>
  <p:extLst mod="1">
    <p:ext uri="{DCECCB84-F9BA-43D5-87BE-67443E8EF086}">
      <p15:sldGuideLst xmlns:p15="http://schemas.microsoft.com/office/powerpoint/2012/main">
        <p15:guide id="8" orient="horz" pos="464" userDrawn="1">
          <p15:clr>
            <a:srgbClr val="FBAE40"/>
          </p15:clr>
        </p15:guide>
        <p15:guide id="11" pos="694" userDrawn="1">
          <p15:clr>
            <a:srgbClr val="FBAE40"/>
          </p15:clr>
        </p15:guide>
        <p15:guide id="16" orient="horz" pos="8153" userDrawn="1">
          <p15:clr>
            <a:srgbClr val="FBAE40"/>
          </p15:clr>
        </p15:guide>
        <p15:guide id="20" orient="horz" pos="3073" userDrawn="1">
          <p15:clr>
            <a:srgbClr val="FBAE40"/>
          </p15:clr>
        </p15:guide>
        <p15:guide id="21" orient="horz" pos="3889"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内容页">
    <p:spTree>
      <p:nvGrpSpPr>
        <p:cNvPr id="1" name=""/>
        <p:cNvGrpSpPr/>
        <p:nvPr/>
      </p:nvGrpSpPr>
      <p:grpSpPr>
        <a:xfrm>
          <a:off x="0" y="0"/>
          <a:ext cx="0" cy="0"/>
          <a:chOff x="0" y="0"/>
          <a:chExt cx="0" cy="0"/>
        </a:xfrm>
      </p:grpSpPr>
      <p:sp>
        <p:nvSpPr>
          <p:cNvPr id="78" name="矩形 77">
            <a:extLst>
              <a:ext uri="{FF2B5EF4-FFF2-40B4-BE49-F238E27FC236}">
                <a16:creationId xmlns:a16="http://schemas.microsoft.com/office/drawing/2014/main" id="{FA1C6EAC-D74C-449E-BB3A-09C96EE187F4}"/>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79" name="矩形 78">
            <a:extLst>
              <a:ext uri="{FF2B5EF4-FFF2-40B4-BE49-F238E27FC236}">
                <a16:creationId xmlns:a16="http://schemas.microsoft.com/office/drawing/2014/main" id="{783986A9-9A63-4C1F-8683-1FA2C9756A12}"/>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81" name="文本框 80">
            <a:extLst>
              <a:ext uri="{FF2B5EF4-FFF2-40B4-BE49-F238E27FC236}">
                <a16:creationId xmlns:a16="http://schemas.microsoft.com/office/drawing/2014/main" id="{7BF6E8E8-ED00-477C-86AB-7AF889402C01}"/>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82" name="组 176">
            <a:extLst>
              <a:ext uri="{FF2B5EF4-FFF2-40B4-BE49-F238E27FC236}">
                <a16:creationId xmlns:a16="http://schemas.microsoft.com/office/drawing/2014/main" id="{2816222C-9E81-4982-B62F-A7D25684B936}"/>
              </a:ext>
            </a:extLst>
          </p:cNvPr>
          <p:cNvGrpSpPr/>
          <p:nvPr userDrawn="1"/>
        </p:nvGrpSpPr>
        <p:grpSpPr>
          <a:xfrm>
            <a:off x="-6773395" y="2090748"/>
            <a:ext cx="5591218" cy="553087"/>
            <a:chOff x="-5043485" y="1380803"/>
            <a:chExt cx="4785749" cy="427203"/>
          </a:xfrm>
        </p:grpSpPr>
        <p:sp>
          <p:nvSpPr>
            <p:cNvPr id="83" name="矩形 82">
              <a:extLst>
                <a:ext uri="{FF2B5EF4-FFF2-40B4-BE49-F238E27FC236}">
                  <a16:creationId xmlns:a16="http://schemas.microsoft.com/office/drawing/2014/main" id="{202A6453-FA11-4DE9-95F7-BCC05634195A}"/>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5" name="矩形 84">
              <a:extLst>
                <a:ext uri="{FF2B5EF4-FFF2-40B4-BE49-F238E27FC236}">
                  <a16:creationId xmlns:a16="http://schemas.microsoft.com/office/drawing/2014/main" id="{FFAAD43E-AB9A-4ACD-8BEB-41A51B965A1E}"/>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6" name="矩形 85">
              <a:extLst>
                <a:ext uri="{FF2B5EF4-FFF2-40B4-BE49-F238E27FC236}">
                  <a16:creationId xmlns:a16="http://schemas.microsoft.com/office/drawing/2014/main" id="{16755F09-F9FC-472C-A008-7FE730243869}"/>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7" name="矩形 86">
              <a:extLst>
                <a:ext uri="{FF2B5EF4-FFF2-40B4-BE49-F238E27FC236}">
                  <a16:creationId xmlns:a16="http://schemas.microsoft.com/office/drawing/2014/main" id="{FF07EF8F-AE63-452D-B2F3-484F32CB6856}"/>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88" name="文本框 87">
            <a:extLst>
              <a:ext uri="{FF2B5EF4-FFF2-40B4-BE49-F238E27FC236}">
                <a16:creationId xmlns:a16="http://schemas.microsoft.com/office/drawing/2014/main" id="{76D3A509-F178-40F1-92A3-6255525A9219}"/>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95" name="组 183">
            <a:extLst>
              <a:ext uri="{FF2B5EF4-FFF2-40B4-BE49-F238E27FC236}">
                <a16:creationId xmlns:a16="http://schemas.microsoft.com/office/drawing/2014/main" id="{3E50086D-A816-4FD9-B1C5-7AAA09700F6A}"/>
              </a:ext>
            </a:extLst>
          </p:cNvPr>
          <p:cNvGrpSpPr/>
          <p:nvPr userDrawn="1"/>
        </p:nvGrpSpPr>
        <p:grpSpPr>
          <a:xfrm>
            <a:off x="-6773395" y="3767590"/>
            <a:ext cx="5591218" cy="612425"/>
            <a:chOff x="16164196" y="17698000"/>
            <a:chExt cx="4785749" cy="427203"/>
          </a:xfrm>
        </p:grpSpPr>
        <p:sp>
          <p:nvSpPr>
            <p:cNvPr id="116" name="矩形 115">
              <a:extLst>
                <a:ext uri="{FF2B5EF4-FFF2-40B4-BE49-F238E27FC236}">
                  <a16:creationId xmlns:a16="http://schemas.microsoft.com/office/drawing/2014/main" id="{8D45C010-9505-4363-92ED-32841CCD0AF3}"/>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8" name="矩形 117">
              <a:extLst>
                <a:ext uri="{FF2B5EF4-FFF2-40B4-BE49-F238E27FC236}">
                  <a16:creationId xmlns:a16="http://schemas.microsoft.com/office/drawing/2014/main" id="{91DD7213-FF39-4102-B440-C37E32AF07B6}"/>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9" name="矩形 118">
              <a:extLst>
                <a:ext uri="{FF2B5EF4-FFF2-40B4-BE49-F238E27FC236}">
                  <a16:creationId xmlns:a16="http://schemas.microsoft.com/office/drawing/2014/main" id="{5655B82C-91B5-4CE2-AA4B-5F4729920F0D}"/>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0" name="矩形 119">
              <a:extLst>
                <a:ext uri="{FF2B5EF4-FFF2-40B4-BE49-F238E27FC236}">
                  <a16:creationId xmlns:a16="http://schemas.microsoft.com/office/drawing/2014/main" id="{4411C692-76C9-4E32-9305-3D2CC085E45E}"/>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21" name="矩形 120">
            <a:extLst>
              <a:ext uri="{FF2B5EF4-FFF2-40B4-BE49-F238E27FC236}">
                <a16:creationId xmlns:a16="http://schemas.microsoft.com/office/drawing/2014/main" id="{75CAEE26-63CD-43C1-845C-08D553705AD4}"/>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2" name="矩形 121">
            <a:extLst>
              <a:ext uri="{FF2B5EF4-FFF2-40B4-BE49-F238E27FC236}">
                <a16:creationId xmlns:a16="http://schemas.microsoft.com/office/drawing/2014/main" id="{080412CC-0A91-4197-8113-0A33AC372E35}"/>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3" name="矩形 122">
            <a:extLst>
              <a:ext uri="{FF2B5EF4-FFF2-40B4-BE49-F238E27FC236}">
                <a16:creationId xmlns:a16="http://schemas.microsoft.com/office/drawing/2014/main" id="{3E8F3622-653B-4FFD-9932-8D9815568C72}"/>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4" name="矩形 123">
            <a:extLst>
              <a:ext uri="{FF2B5EF4-FFF2-40B4-BE49-F238E27FC236}">
                <a16:creationId xmlns:a16="http://schemas.microsoft.com/office/drawing/2014/main" id="{C1A06EE2-5A44-45B5-AFE7-84090FDDCA7D}"/>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5" name="文本框 124">
            <a:extLst>
              <a:ext uri="{FF2B5EF4-FFF2-40B4-BE49-F238E27FC236}">
                <a16:creationId xmlns:a16="http://schemas.microsoft.com/office/drawing/2014/main" id="{428063FA-B5CF-4B8F-AA21-365E11C7D7DF}"/>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26" name="组 209">
            <a:extLst>
              <a:ext uri="{FF2B5EF4-FFF2-40B4-BE49-F238E27FC236}">
                <a16:creationId xmlns:a16="http://schemas.microsoft.com/office/drawing/2014/main" id="{2FB29870-7F81-48E0-9CEF-A4F9AF2CF01E}"/>
              </a:ext>
            </a:extLst>
          </p:cNvPr>
          <p:cNvGrpSpPr/>
          <p:nvPr userDrawn="1"/>
        </p:nvGrpSpPr>
        <p:grpSpPr>
          <a:xfrm>
            <a:off x="-6795697" y="8992657"/>
            <a:ext cx="5613520" cy="549889"/>
            <a:chOff x="-3429000" y="10020646"/>
            <a:chExt cx="3171264" cy="549889"/>
          </a:xfrm>
        </p:grpSpPr>
        <p:sp>
          <p:nvSpPr>
            <p:cNvPr id="127" name="矩形 126">
              <a:extLst>
                <a:ext uri="{FF2B5EF4-FFF2-40B4-BE49-F238E27FC236}">
                  <a16:creationId xmlns:a16="http://schemas.microsoft.com/office/drawing/2014/main" id="{B7D53EEC-00C1-4825-99A6-08CF719DF747}"/>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8" name="矩形 127">
              <a:extLst>
                <a:ext uri="{FF2B5EF4-FFF2-40B4-BE49-F238E27FC236}">
                  <a16:creationId xmlns:a16="http://schemas.microsoft.com/office/drawing/2014/main" id="{8547D20C-4A1F-43AE-B576-4250DB583885}"/>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9" name="矩形 128">
              <a:extLst>
                <a:ext uri="{FF2B5EF4-FFF2-40B4-BE49-F238E27FC236}">
                  <a16:creationId xmlns:a16="http://schemas.microsoft.com/office/drawing/2014/main" id="{174380BC-E7A0-46C6-8245-8422C3CC3A2C}"/>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0" name="矩形 129">
              <a:extLst>
                <a:ext uri="{FF2B5EF4-FFF2-40B4-BE49-F238E27FC236}">
                  <a16:creationId xmlns:a16="http://schemas.microsoft.com/office/drawing/2014/main" id="{067A59BF-B646-4495-A0E0-B17C14DD70C6}"/>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31" name="文本框 130">
            <a:extLst>
              <a:ext uri="{FF2B5EF4-FFF2-40B4-BE49-F238E27FC236}">
                <a16:creationId xmlns:a16="http://schemas.microsoft.com/office/drawing/2014/main" id="{059083EE-0C5A-4126-8F96-915D2D3F88DF}"/>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32" name="矩形 131">
            <a:extLst>
              <a:ext uri="{FF2B5EF4-FFF2-40B4-BE49-F238E27FC236}">
                <a16:creationId xmlns:a16="http://schemas.microsoft.com/office/drawing/2014/main" id="{E8116737-AAAE-4BCE-8881-10CB2A77DABC}"/>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3" name="矩形 132">
            <a:extLst>
              <a:ext uri="{FF2B5EF4-FFF2-40B4-BE49-F238E27FC236}">
                <a16:creationId xmlns:a16="http://schemas.microsoft.com/office/drawing/2014/main" id="{7A954988-FFFD-42E5-8B51-FCBE92D28D06}"/>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4" name="矩形 133">
            <a:extLst>
              <a:ext uri="{FF2B5EF4-FFF2-40B4-BE49-F238E27FC236}">
                <a16:creationId xmlns:a16="http://schemas.microsoft.com/office/drawing/2014/main" id="{3EA3EE07-DE7A-4C07-A3C3-9CB6FF53FFC7}"/>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5" name="矩形 134">
            <a:extLst>
              <a:ext uri="{FF2B5EF4-FFF2-40B4-BE49-F238E27FC236}">
                <a16:creationId xmlns:a16="http://schemas.microsoft.com/office/drawing/2014/main" id="{B0142FF1-C457-425F-9461-F99BA4ED7F2C}"/>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6" name="文本框 135">
            <a:extLst>
              <a:ext uri="{FF2B5EF4-FFF2-40B4-BE49-F238E27FC236}">
                <a16:creationId xmlns:a16="http://schemas.microsoft.com/office/drawing/2014/main" id="{6786003C-F295-407F-95FD-87D4EA3FE4BD}"/>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37" name="矩形 136">
            <a:extLst>
              <a:ext uri="{FF2B5EF4-FFF2-40B4-BE49-F238E27FC236}">
                <a16:creationId xmlns:a16="http://schemas.microsoft.com/office/drawing/2014/main" id="{52B2DFBC-29F4-40E0-B57F-ED2468E83996}"/>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8" name="矩形 137">
            <a:extLst>
              <a:ext uri="{FF2B5EF4-FFF2-40B4-BE49-F238E27FC236}">
                <a16:creationId xmlns:a16="http://schemas.microsoft.com/office/drawing/2014/main" id="{86F1494F-C83C-4E42-87C8-F4526856CF96}"/>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9" name="矩形 138">
            <a:extLst>
              <a:ext uri="{FF2B5EF4-FFF2-40B4-BE49-F238E27FC236}">
                <a16:creationId xmlns:a16="http://schemas.microsoft.com/office/drawing/2014/main" id="{EFAEA67C-5D47-4C50-9C55-07175ADF1CF2}"/>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0" name="矩形 139">
            <a:extLst>
              <a:ext uri="{FF2B5EF4-FFF2-40B4-BE49-F238E27FC236}">
                <a16:creationId xmlns:a16="http://schemas.microsoft.com/office/drawing/2014/main" id="{3926C737-6B32-41A0-98B3-E7E4E6061067}"/>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1" name="矩形 140">
            <a:extLst>
              <a:ext uri="{FF2B5EF4-FFF2-40B4-BE49-F238E27FC236}">
                <a16:creationId xmlns:a16="http://schemas.microsoft.com/office/drawing/2014/main" id="{29A2D7E8-8E99-44D6-A2C5-759047C797D7}"/>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2" name="矩形 141">
            <a:extLst>
              <a:ext uri="{FF2B5EF4-FFF2-40B4-BE49-F238E27FC236}">
                <a16:creationId xmlns:a16="http://schemas.microsoft.com/office/drawing/2014/main" id="{511A0ED4-9628-44D9-8F67-CAB08B15C33F}"/>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3" name="文本框 142">
            <a:extLst>
              <a:ext uri="{FF2B5EF4-FFF2-40B4-BE49-F238E27FC236}">
                <a16:creationId xmlns:a16="http://schemas.microsoft.com/office/drawing/2014/main" id="{3A9CE24F-2BCB-43B3-A3AB-1411BE09EB25}"/>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44" name="文本框 143">
            <a:extLst>
              <a:ext uri="{FF2B5EF4-FFF2-40B4-BE49-F238E27FC236}">
                <a16:creationId xmlns:a16="http://schemas.microsoft.com/office/drawing/2014/main" id="{D5EFEBF7-A366-48BC-9B99-124902AD53AF}"/>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45" name="组 65">
            <a:extLst>
              <a:ext uri="{FF2B5EF4-FFF2-40B4-BE49-F238E27FC236}">
                <a16:creationId xmlns:a16="http://schemas.microsoft.com/office/drawing/2014/main" id="{78886D46-F137-4D1D-B6BD-BEEFFC897379}"/>
              </a:ext>
            </a:extLst>
          </p:cNvPr>
          <p:cNvGrpSpPr/>
          <p:nvPr userDrawn="1"/>
        </p:nvGrpSpPr>
        <p:grpSpPr>
          <a:xfrm>
            <a:off x="-6801315" y="5537689"/>
            <a:ext cx="5619138" cy="578506"/>
            <a:chOff x="5058585" y="17758837"/>
            <a:chExt cx="4833751" cy="427203"/>
          </a:xfrm>
        </p:grpSpPr>
        <p:sp>
          <p:nvSpPr>
            <p:cNvPr id="146" name="矩形 145">
              <a:extLst>
                <a:ext uri="{FF2B5EF4-FFF2-40B4-BE49-F238E27FC236}">
                  <a16:creationId xmlns:a16="http://schemas.microsoft.com/office/drawing/2014/main" id="{F5EDAF70-7F14-43F6-B5E3-4415EEA310BB}"/>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7" name="矩形 146">
              <a:extLst>
                <a:ext uri="{FF2B5EF4-FFF2-40B4-BE49-F238E27FC236}">
                  <a16:creationId xmlns:a16="http://schemas.microsoft.com/office/drawing/2014/main" id="{61CEC496-210D-4351-A90B-ADC6B435DB5E}"/>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8" name="矩形 147">
              <a:extLst>
                <a:ext uri="{FF2B5EF4-FFF2-40B4-BE49-F238E27FC236}">
                  <a16:creationId xmlns:a16="http://schemas.microsoft.com/office/drawing/2014/main" id="{E8394EB2-B65F-4590-BC56-2DEF9490873E}"/>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9" name="矩形 148">
              <a:extLst>
                <a:ext uri="{FF2B5EF4-FFF2-40B4-BE49-F238E27FC236}">
                  <a16:creationId xmlns:a16="http://schemas.microsoft.com/office/drawing/2014/main" id="{148222B2-96FA-4870-8FAF-92278301D5A0}"/>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50" name="文本框 149">
            <a:extLst>
              <a:ext uri="{FF2B5EF4-FFF2-40B4-BE49-F238E27FC236}">
                <a16:creationId xmlns:a16="http://schemas.microsoft.com/office/drawing/2014/main" id="{CA990CC1-0372-4631-BD53-FFD250E8D139}"/>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51" name="组 88">
            <a:extLst>
              <a:ext uri="{FF2B5EF4-FFF2-40B4-BE49-F238E27FC236}">
                <a16:creationId xmlns:a16="http://schemas.microsoft.com/office/drawing/2014/main" id="{5C72FF8E-7076-4A65-9083-EA2AB5EFB26B}"/>
              </a:ext>
            </a:extLst>
          </p:cNvPr>
          <p:cNvGrpSpPr/>
          <p:nvPr userDrawn="1"/>
        </p:nvGrpSpPr>
        <p:grpSpPr>
          <a:xfrm>
            <a:off x="-6777036" y="7273869"/>
            <a:ext cx="5594859" cy="565735"/>
            <a:chOff x="10651243" y="17775861"/>
            <a:chExt cx="4775839" cy="427203"/>
          </a:xfrm>
        </p:grpSpPr>
        <p:sp>
          <p:nvSpPr>
            <p:cNvPr id="152" name="矩形 151">
              <a:extLst>
                <a:ext uri="{FF2B5EF4-FFF2-40B4-BE49-F238E27FC236}">
                  <a16:creationId xmlns:a16="http://schemas.microsoft.com/office/drawing/2014/main" id="{BDDC4288-CE49-47F8-8346-4F04B6321DEB}"/>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3" name="矩形 152">
              <a:extLst>
                <a:ext uri="{FF2B5EF4-FFF2-40B4-BE49-F238E27FC236}">
                  <a16:creationId xmlns:a16="http://schemas.microsoft.com/office/drawing/2014/main" id="{76FF4F58-E76F-4D91-AADE-26FB1B2A7962}"/>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4" name="矩形 153">
              <a:extLst>
                <a:ext uri="{FF2B5EF4-FFF2-40B4-BE49-F238E27FC236}">
                  <a16:creationId xmlns:a16="http://schemas.microsoft.com/office/drawing/2014/main" id="{B76174BF-F8E2-43BE-B9D8-E760331A6E0D}"/>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5" name="矩形 154">
              <a:extLst>
                <a:ext uri="{FF2B5EF4-FFF2-40B4-BE49-F238E27FC236}">
                  <a16:creationId xmlns:a16="http://schemas.microsoft.com/office/drawing/2014/main" id="{E6755A15-8461-4FAD-A44A-B00A5966F672}"/>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56" name="文本框 155">
            <a:extLst>
              <a:ext uri="{FF2B5EF4-FFF2-40B4-BE49-F238E27FC236}">
                <a16:creationId xmlns:a16="http://schemas.microsoft.com/office/drawing/2014/main" id="{F97E3E23-E438-4C50-AF76-4D672A4E190B}"/>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57" name="文本框 156">
            <a:extLst>
              <a:ext uri="{FF2B5EF4-FFF2-40B4-BE49-F238E27FC236}">
                <a16:creationId xmlns:a16="http://schemas.microsoft.com/office/drawing/2014/main" id="{C6832770-6E47-42BA-AC84-7E1F9C210598}"/>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8" name="文本框 157">
            <a:extLst>
              <a:ext uri="{FF2B5EF4-FFF2-40B4-BE49-F238E27FC236}">
                <a16:creationId xmlns:a16="http://schemas.microsoft.com/office/drawing/2014/main" id="{F653F43E-0991-476A-9678-190E90E34B3C}"/>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9" name="文本框 158">
            <a:extLst>
              <a:ext uri="{FF2B5EF4-FFF2-40B4-BE49-F238E27FC236}">
                <a16:creationId xmlns:a16="http://schemas.microsoft.com/office/drawing/2014/main" id="{C0CBB01A-910A-44C7-A536-292554DA85D0}"/>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0" name="文本框 159">
            <a:extLst>
              <a:ext uri="{FF2B5EF4-FFF2-40B4-BE49-F238E27FC236}">
                <a16:creationId xmlns:a16="http://schemas.microsoft.com/office/drawing/2014/main" id="{1E5679E1-2B31-4FDA-91F9-7C12CF82FD20}"/>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1" name="文本框 160">
            <a:extLst>
              <a:ext uri="{FF2B5EF4-FFF2-40B4-BE49-F238E27FC236}">
                <a16:creationId xmlns:a16="http://schemas.microsoft.com/office/drawing/2014/main" id="{9A2B7A85-667A-475E-A961-D0D009227BB3}"/>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2" name="文本框 161">
            <a:extLst>
              <a:ext uri="{FF2B5EF4-FFF2-40B4-BE49-F238E27FC236}">
                <a16:creationId xmlns:a16="http://schemas.microsoft.com/office/drawing/2014/main" id="{41245889-D887-458C-9EA7-751F77DD16C6}"/>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3" name="文本框 162">
            <a:extLst>
              <a:ext uri="{FF2B5EF4-FFF2-40B4-BE49-F238E27FC236}">
                <a16:creationId xmlns:a16="http://schemas.microsoft.com/office/drawing/2014/main" id="{998DFA5A-28BE-4E3B-9100-B317DD0B8183}"/>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73" name="内容占位符 3">
            <a:extLst>
              <a:ext uri="{FF2B5EF4-FFF2-40B4-BE49-F238E27FC236}">
                <a16:creationId xmlns:a16="http://schemas.microsoft.com/office/drawing/2014/main" id="{A72C82FA-F9C4-0443-AE12-0400822AB902}"/>
              </a:ext>
            </a:extLst>
          </p:cNvPr>
          <p:cNvSpPr>
            <a:spLocks noGrp="1"/>
          </p:cNvSpPr>
          <p:nvPr>
            <p:ph sz="quarter" idx="59"/>
          </p:nvPr>
        </p:nvSpPr>
        <p:spPr>
          <a:xfrm>
            <a:off x="1135269" y="2706954"/>
            <a:ext cx="22064723" cy="10263643"/>
          </a:xfrm>
        </p:spPr>
        <p:txBody>
          <a:bodyPr anchor="t">
            <a:normAutofit/>
          </a:bodyPr>
          <a:lstStyle>
            <a:lvl1pPr marL="457200" indent="-457200">
              <a:lnSpc>
                <a:spcPct val="150000"/>
              </a:lnSpc>
              <a:spcAft>
                <a:spcPts val="0"/>
              </a:spcAft>
              <a:buFont typeface="Arial" panose="020B0604020202020204" pitchFamily="34" charset="0"/>
              <a:buChar char="•"/>
              <a:defRPr sz="32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38188" indent="-457200">
              <a:lnSpc>
                <a:spcPct val="150000"/>
              </a:lnSpc>
              <a:spcAft>
                <a:spcPts val="0"/>
              </a:spcAft>
              <a:buFont typeface="Arial" panose="020B0604020202020204" pitchFamily="34" charset="0"/>
              <a:buChar char="•"/>
              <a:defRPr sz="32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1081087" indent="-457200">
              <a:lnSpc>
                <a:spcPct val="150000"/>
              </a:lnSpc>
              <a:spcAft>
                <a:spcPts val="0"/>
              </a:spcAft>
              <a:buFont typeface="Arial" panose="020B0604020202020204" pitchFamily="34" charset="0"/>
              <a:buChar char="•"/>
              <a:defRPr sz="32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2247900" indent="-342900">
              <a:lnSpc>
                <a:spcPct val="150000"/>
              </a:lnSpc>
              <a:spcAft>
                <a:spcPts val="0"/>
              </a:spcAft>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2882900" indent="-342900">
              <a:lnSpc>
                <a:spcPct val="150000"/>
              </a:lnSpc>
              <a:spcAft>
                <a:spcPts val="0"/>
              </a:spcAft>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p:txBody>
      </p:sp>
      <p:pic>
        <p:nvPicPr>
          <p:cNvPr id="63" name="图片 6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8" y="635389"/>
            <a:ext cx="1959142" cy="515403"/>
          </a:xfrm>
          <a:prstGeom prst="rect">
            <a:avLst/>
          </a:prstGeom>
        </p:spPr>
      </p:pic>
      <p:sp>
        <p:nvSpPr>
          <p:cNvPr id="67" name="Textplatzhalter 8"/>
          <p:cNvSpPr>
            <a:spLocks noGrp="1"/>
          </p:cNvSpPr>
          <p:nvPr>
            <p:ph type="body" sz="quarter" idx="61" hasCustomPrompt="1"/>
          </p:nvPr>
        </p:nvSpPr>
        <p:spPr>
          <a:xfrm>
            <a:off x="1121414" y="560144"/>
            <a:ext cx="18387241" cy="913720"/>
          </a:xfrm>
          <a:prstGeom prst="rect">
            <a:avLst/>
          </a:prstGeom>
        </p:spPr>
        <p:txBody>
          <a:bodyPr lIns="0" tIns="0" rIns="0" bIns="0" anchor="ctr">
            <a:noAutofit/>
          </a:bodyPr>
          <a:lstStyle>
            <a:lvl1pPr marL="0" indent="0">
              <a:lnSpc>
                <a:spcPct val="150000"/>
              </a:lnSpc>
              <a:spcBef>
                <a:spcPts val="0"/>
              </a:spcBef>
              <a:spcAft>
                <a:spcPts val="0"/>
              </a:spcAft>
              <a:buNone/>
              <a:defRPr sz="5200" b="0" i="0" cap="none" baseline="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标题可在此处添加</a:t>
            </a:r>
            <a:endParaRPr lang="en-US" altLang="zh-CN" noProof="0" dirty="0"/>
          </a:p>
        </p:txBody>
      </p:sp>
      <p:sp>
        <p:nvSpPr>
          <p:cNvPr id="68" name="Textplatzhalter 8"/>
          <p:cNvSpPr>
            <a:spLocks noGrp="1"/>
          </p:cNvSpPr>
          <p:nvPr>
            <p:ph type="body" sz="quarter" idx="62" hasCustomPrompt="1"/>
          </p:nvPr>
        </p:nvSpPr>
        <p:spPr>
          <a:xfrm>
            <a:off x="1121414" y="1484739"/>
            <a:ext cx="18387241" cy="534065"/>
          </a:xfrm>
          <a:prstGeom prst="rect">
            <a:avLst/>
          </a:prstGeom>
        </p:spPr>
        <p:txBody>
          <a:bodyPr lIns="0" tIns="0" rIns="0" bIns="0" anchor="ctr">
            <a:noAutofit/>
          </a:bodyPr>
          <a:lstStyle>
            <a:lvl1pPr marL="0" indent="0">
              <a:lnSpc>
                <a:spcPct val="150000"/>
              </a:lnSpc>
              <a:spcBef>
                <a:spcPts val="0"/>
              </a:spcBef>
              <a:spcAft>
                <a:spcPts val="0"/>
              </a:spcAft>
              <a:buNone/>
              <a:defRPr sz="4400" b="0" i="0" cap="none" baseline="0">
                <a:solidFill>
                  <a:schemeClr val="bg1">
                    <a:lumMod val="65000"/>
                  </a:schemeClr>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副标题可在此处添加</a:t>
            </a:r>
            <a:endParaRPr lang="en-US" altLang="zh-CN" noProof="0" dirty="0"/>
          </a:p>
        </p:txBody>
      </p:sp>
    </p:spTree>
  </p:cSld>
  <p:clrMapOvr>
    <a:masterClrMapping/>
  </p:clrMapOvr>
  <p:extLst mod="1">
    <p:ext uri="{DCECCB84-F9BA-43D5-87BE-67443E8EF086}">
      <p15:sldGuideLst xmlns:p15="http://schemas.microsoft.com/office/powerpoint/2012/main">
        <p15:guide id="11" pos="694" userDrawn="1">
          <p15:clr>
            <a:srgbClr val="FBAE40"/>
          </p15:clr>
        </p15:guide>
        <p15:guide id="12" pos="354">
          <p15:clr>
            <a:srgbClr val="FBAE40"/>
          </p15:clr>
        </p15:guide>
        <p15:guide id="14" pos="14620">
          <p15:clr>
            <a:srgbClr val="FBAE40"/>
          </p15:clr>
        </p15:guide>
        <p15:guide id="15" pos="15006">
          <p15:clr>
            <a:srgbClr val="FBAE40"/>
          </p15:clr>
        </p15:guide>
        <p15:guide id="24" orient="horz" pos="8153">
          <p15:clr>
            <a:srgbClr val="FBAE40"/>
          </p15:clr>
        </p15:guide>
        <p15:guide id="25" orient="horz" pos="487" userDrawn="1">
          <p15:clr>
            <a:srgbClr val="FBAE40"/>
          </p15:clr>
        </p15:guide>
        <p15:guide id="26" orient="horz" pos="1689"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内容页">
    <p:spTree>
      <p:nvGrpSpPr>
        <p:cNvPr id="1" name=""/>
        <p:cNvGrpSpPr/>
        <p:nvPr/>
      </p:nvGrpSpPr>
      <p:grpSpPr>
        <a:xfrm>
          <a:off x="0" y="0"/>
          <a:ext cx="0" cy="0"/>
          <a:chOff x="0" y="0"/>
          <a:chExt cx="0" cy="0"/>
        </a:xfrm>
      </p:grpSpPr>
      <p:sp>
        <p:nvSpPr>
          <p:cNvPr id="38" name="矩形 37"/>
          <p:cNvSpPr/>
          <p:nvPr userDrawn="1"/>
        </p:nvSpPr>
        <p:spPr>
          <a:xfrm>
            <a:off x="1138238" y="2612371"/>
            <a:ext cx="22071012" cy="10330517"/>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80" name="内容占位符 3">
            <a:extLst>
              <a:ext uri="{FF2B5EF4-FFF2-40B4-BE49-F238E27FC236}">
                <a16:creationId xmlns:a16="http://schemas.microsoft.com/office/drawing/2014/main" id="{A72C82FA-F9C4-0443-AE12-0400822AB902}"/>
              </a:ext>
            </a:extLst>
          </p:cNvPr>
          <p:cNvSpPr>
            <a:spLocks noGrp="1"/>
          </p:cNvSpPr>
          <p:nvPr>
            <p:ph sz="quarter" idx="57"/>
          </p:nvPr>
        </p:nvSpPr>
        <p:spPr>
          <a:xfrm>
            <a:off x="1749424" y="2997783"/>
            <a:ext cx="20883563" cy="9584742"/>
          </a:xfrm>
        </p:spPr>
        <p:txBody>
          <a:bodyPr anchor="t">
            <a:normAutofit/>
          </a:bodyPr>
          <a:lstStyle>
            <a:lvl1pPr marL="457200" indent="-457200">
              <a:lnSpc>
                <a:spcPct val="150000"/>
              </a:lnSpc>
              <a:spcAft>
                <a:spcPts val="0"/>
              </a:spcAft>
              <a:buFont typeface="Arial" panose="020B0604020202020204" pitchFamily="34" charset="0"/>
              <a:buChar char="•"/>
              <a:defRPr sz="32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38188" indent="-457200">
              <a:lnSpc>
                <a:spcPct val="150000"/>
              </a:lnSpc>
              <a:spcAft>
                <a:spcPts val="0"/>
              </a:spcAft>
              <a:buFont typeface="Arial" panose="020B0604020202020204" pitchFamily="34" charset="0"/>
              <a:buChar char="•"/>
              <a:defRPr sz="32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1081087" indent="-457200">
              <a:lnSpc>
                <a:spcPct val="150000"/>
              </a:lnSpc>
              <a:spcAft>
                <a:spcPts val="0"/>
              </a:spcAft>
              <a:buFont typeface="Arial" panose="020B0604020202020204" pitchFamily="34" charset="0"/>
              <a:buChar char="•"/>
              <a:defRPr sz="32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2247900" indent="-342900">
              <a:lnSpc>
                <a:spcPct val="150000"/>
              </a:lnSpc>
              <a:spcAft>
                <a:spcPts val="0"/>
              </a:spcAft>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2882900" indent="-342900">
              <a:lnSpc>
                <a:spcPct val="150000"/>
              </a:lnSpc>
              <a:spcAft>
                <a:spcPts val="0"/>
              </a:spcAft>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p:txBody>
      </p:sp>
      <p:sp>
        <p:nvSpPr>
          <p:cNvPr id="104" name="矩形 103">
            <a:extLst>
              <a:ext uri="{FF2B5EF4-FFF2-40B4-BE49-F238E27FC236}">
                <a16:creationId xmlns:a16="http://schemas.microsoft.com/office/drawing/2014/main" id="{4AD5F27D-D5C7-4A9F-9875-09709C9E9521}"/>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106" name="矩形 105">
            <a:extLst>
              <a:ext uri="{FF2B5EF4-FFF2-40B4-BE49-F238E27FC236}">
                <a16:creationId xmlns:a16="http://schemas.microsoft.com/office/drawing/2014/main" id="{06674B41-8AB5-418A-B2A6-A4E1CEB01D05}"/>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109" name="文本框 108">
            <a:extLst>
              <a:ext uri="{FF2B5EF4-FFF2-40B4-BE49-F238E27FC236}">
                <a16:creationId xmlns:a16="http://schemas.microsoft.com/office/drawing/2014/main" id="{E5D135F8-CE83-45AA-9046-9423636D71A8}"/>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10" name="组 176">
            <a:extLst>
              <a:ext uri="{FF2B5EF4-FFF2-40B4-BE49-F238E27FC236}">
                <a16:creationId xmlns:a16="http://schemas.microsoft.com/office/drawing/2014/main" id="{BC91147A-04F1-4334-83E7-E59B129AE63B}"/>
              </a:ext>
            </a:extLst>
          </p:cNvPr>
          <p:cNvGrpSpPr/>
          <p:nvPr userDrawn="1"/>
        </p:nvGrpSpPr>
        <p:grpSpPr>
          <a:xfrm>
            <a:off x="-6773395" y="2090748"/>
            <a:ext cx="5591218" cy="553087"/>
            <a:chOff x="-5043485" y="1380803"/>
            <a:chExt cx="4785749" cy="427203"/>
          </a:xfrm>
        </p:grpSpPr>
        <p:sp>
          <p:nvSpPr>
            <p:cNvPr id="112" name="矩形 111">
              <a:extLst>
                <a:ext uri="{FF2B5EF4-FFF2-40B4-BE49-F238E27FC236}">
                  <a16:creationId xmlns:a16="http://schemas.microsoft.com/office/drawing/2014/main" id="{F15B98BC-8F57-41B1-8A1C-7A8E834342E6}"/>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3" name="矩形 112">
              <a:extLst>
                <a:ext uri="{FF2B5EF4-FFF2-40B4-BE49-F238E27FC236}">
                  <a16:creationId xmlns:a16="http://schemas.microsoft.com/office/drawing/2014/main" id="{AFD15B29-3001-43AA-B0BA-F13276D0A6F9}"/>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4" name="矩形 113">
              <a:extLst>
                <a:ext uri="{FF2B5EF4-FFF2-40B4-BE49-F238E27FC236}">
                  <a16:creationId xmlns:a16="http://schemas.microsoft.com/office/drawing/2014/main" id="{9A8A9205-5B21-4B94-B412-A4C16DE03D28}"/>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5" name="矩形 114">
              <a:extLst>
                <a:ext uri="{FF2B5EF4-FFF2-40B4-BE49-F238E27FC236}">
                  <a16:creationId xmlns:a16="http://schemas.microsoft.com/office/drawing/2014/main" id="{290AC77C-75CD-42C5-BAF5-1BCC42B9230F}"/>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16" name="文本框 115">
            <a:extLst>
              <a:ext uri="{FF2B5EF4-FFF2-40B4-BE49-F238E27FC236}">
                <a16:creationId xmlns:a16="http://schemas.microsoft.com/office/drawing/2014/main" id="{D6E44363-DFE6-4D67-851F-F665EB66A1FE}"/>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17" name="组 183">
            <a:extLst>
              <a:ext uri="{FF2B5EF4-FFF2-40B4-BE49-F238E27FC236}">
                <a16:creationId xmlns:a16="http://schemas.microsoft.com/office/drawing/2014/main" id="{D79B0E22-ADE6-44A4-8AB2-22731488D53F}"/>
              </a:ext>
            </a:extLst>
          </p:cNvPr>
          <p:cNvGrpSpPr/>
          <p:nvPr userDrawn="1"/>
        </p:nvGrpSpPr>
        <p:grpSpPr>
          <a:xfrm>
            <a:off x="-6773395" y="3767590"/>
            <a:ext cx="5591218" cy="612425"/>
            <a:chOff x="16164196" y="17698000"/>
            <a:chExt cx="4785749" cy="427203"/>
          </a:xfrm>
        </p:grpSpPr>
        <p:sp>
          <p:nvSpPr>
            <p:cNvPr id="118" name="矩形 117">
              <a:extLst>
                <a:ext uri="{FF2B5EF4-FFF2-40B4-BE49-F238E27FC236}">
                  <a16:creationId xmlns:a16="http://schemas.microsoft.com/office/drawing/2014/main" id="{C1009C96-2E96-4ACB-92F9-674430C337BB}"/>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9" name="矩形 118">
              <a:extLst>
                <a:ext uri="{FF2B5EF4-FFF2-40B4-BE49-F238E27FC236}">
                  <a16:creationId xmlns:a16="http://schemas.microsoft.com/office/drawing/2014/main" id="{D6A8EAA3-71AD-44D3-8110-770AAE2911C1}"/>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0" name="矩形 119">
              <a:extLst>
                <a:ext uri="{FF2B5EF4-FFF2-40B4-BE49-F238E27FC236}">
                  <a16:creationId xmlns:a16="http://schemas.microsoft.com/office/drawing/2014/main" id="{7D5099CC-3A87-4B0F-8799-797A5B24275C}"/>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1" name="矩形 120">
              <a:extLst>
                <a:ext uri="{FF2B5EF4-FFF2-40B4-BE49-F238E27FC236}">
                  <a16:creationId xmlns:a16="http://schemas.microsoft.com/office/drawing/2014/main" id="{4BAD3E1A-B640-4BAD-B3B9-EDFD92AB0739}"/>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22" name="矩形 121">
            <a:extLst>
              <a:ext uri="{FF2B5EF4-FFF2-40B4-BE49-F238E27FC236}">
                <a16:creationId xmlns:a16="http://schemas.microsoft.com/office/drawing/2014/main" id="{E6081A9A-FE9E-493E-BFB8-5527ACD7BA8C}"/>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3" name="矩形 122">
            <a:extLst>
              <a:ext uri="{FF2B5EF4-FFF2-40B4-BE49-F238E27FC236}">
                <a16:creationId xmlns:a16="http://schemas.microsoft.com/office/drawing/2014/main" id="{964A4DA9-C654-4629-9B88-8C120CBD9143}"/>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4" name="矩形 123">
            <a:extLst>
              <a:ext uri="{FF2B5EF4-FFF2-40B4-BE49-F238E27FC236}">
                <a16:creationId xmlns:a16="http://schemas.microsoft.com/office/drawing/2014/main" id="{3960D003-2CBE-4A3F-8F1B-9155474EA13D}"/>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5" name="矩形 124">
            <a:extLst>
              <a:ext uri="{FF2B5EF4-FFF2-40B4-BE49-F238E27FC236}">
                <a16:creationId xmlns:a16="http://schemas.microsoft.com/office/drawing/2014/main" id="{7C216689-237B-4999-AEC7-CB5C1B85D910}"/>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6" name="文本框 125">
            <a:extLst>
              <a:ext uri="{FF2B5EF4-FFF2-40B4-BE49-F238E27FC236}">
                <a16:creationId xmlns:a16="http://schemas.microsoft.com/office/drawing/2014/main" id="{122D17B5-E76E-4C73-B785-50DACF6A6C40}"/>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33" name="组 209">
            <a:extLst>
              <a:ext uri="{FF2B5EF4-FFF2-40B4-BE49-F238E27FC236}">
                <a16:creationId xmlns:a16="http://schemas.microsoft.com/office/drawing/2014/main" id="{1C5BCE5C-9A4A-44CE-B076-8223A072EED6}"/>
              </a:ext>
            </a:extLst>
          </p:cNvPr>
          <p:cNvGrpSpPr/>
          <p:nvPr userDrawn="1"/>
        </p:nvGrpSpPr>
        <p:grpSpPr>
          <a:xfrm>
            <a:off x="-6795697" y="8992657"/>
            <a:ext cx="5613520" cy="549889"/>
            <a:chOff x="-3429000" y="10020646"/>
            <a:chExt cx="3171264" cy="549889"/>
          </a:xfrm>
        </p:grpSpPr>
        <p:sp>
          <p:nvSpPr>
            <p:cNvPr id="134" name="矩形 133">
              <a:extLst>
                <a:ext uri="{FF2B5EF4-FFF2-40B4-BE49-F238E27FC236}">
                  <a16:creationId xmlns:a16="http://schemas.microsoft.com/office/drawing/2014/main" id="{C4FF9E1F-736C-4BB0-BC8F-B19842F96B1C}"/>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5" name="矩形 134">
              <a:extLst>
                <a:ext uri="{FF2B5EF4-FFF2-40B4-BE49-F238E27FC236}">
                  <a16:creationId xmlns:a16="http://schemas.microsoft.com/office/drawing/2014/main" id="{DE7E864A-ACEE-441D-A591-E1162D7AA7F0}"/>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6" name="矩形 135">
              <a:extLst>
                <a:ext uri="{FF2B5EF4-FFF2-40B4-BE49-F238E27FC236}">
                  <a16:creationId xmlns:a16="http://schemas.microsoft.com/office/drawing/2014/main" id="{486CED56-4F70-45D3-939E-047B4F1C3750}"/>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7" name="矩形 136">
              <a:extLst>
                <a:ext uri="{FF2B5EF4-FFF2-40B4-BE49-F238E27FC236}">
                  <a16:creationId xmlns:a16="http://schemas.microsoft.com/office/drawing/2014/main" id="{3D4EA556-D66E-49BB-8250-6D4CC9FDC26E}"/>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40" name="文本框 139">
            <a:extLst>
              <a:ext uri="{FF2B5EF4-FFF2-40B4-BE49-F238E27FC236}">
                <a16:creationId xmlns:a16="http://schemas.microsoft.com/office/drawing/2014/main" id="{6C23F85E-E61C-481D-A958-9F44748BAD78}"/>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1" name="矩形 140">
            <a:extLst>
              <a:ext uri="{FF2B5EF4-FFF2-40B4-BE49-F238E27FC236}">
                <a16:creationId xmlns:a16="http://schemas.microsoft.com/office/drawing/2014/main" id="{43825588-F53E-4D53-87F1-1F7F5F084A9D}"/>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1" name="矩形 150">
            <a:extLst>
              <a:ext uri="{FF2B5EF4-FFF2-40B4-BE49-F238E27FC236}">
                <a16:creationId xmlns:a16="http://schemas.microsoft.com/office/drawing/2014/main" id="{FA5127E7-58BD-4DCE-B590-C6F71604C199}"/>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2" name="矩形 151">
            <a:extLst>
              <a:ext uri="{FF2B5EF4-FFF2-40B4-BE49-F238E27FC236}">
                <a16:creationId xmlns:a16="http://schemas.microsoft.com/office/drawing/2014/main" id="{9194E39A-9CDC-44DC-A683-BD2033EF1352}"/>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3" name="矩形 152">
            <a:extLst>
              <a:ext uri="{FF2B5EF4-FFF2-40B4-BE49-F238E27FC236}">
                <a16:creationId xmlns:a16="http://schemas.microsoft.com/office/drawing/2014/main" id="{8AFE8B00-A0EF-4423-BB33-61331F539F5C}"/>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4" name="文本框 153">
            <a:extLst>
              <a:ext uri="{FF2B5EF4-FFF2-40B4-BE49-F238E27FC236}">
                <a16:creationId xmlns:a16="http://schemas.microsoft.com/office/drawing/2014/main" id="{6A26F3A1-5B2F-4F8E-A535-132CE2F9CC67}"/>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55" name="矩形 154">
            <a:extLst>
              <a:ext uri="{FF2B5EF4-FFF2-40B4-BE49-F238E27FC236}">
                <a16:creationId xmlns:a16="http://schemas.microsoft.com/office/drawing/2014/main" id="{C5E28761-5482-4E31-B473-3823DC9B407C}"/>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6" name="矩形 155">
            <a:extLst>
              <a:ext uri="{FF2B5EF4-FFF2-40B4-BE49-F238E27FC236}">
                <a16:creationId xmlns:a16="http://schemas.microsoft.com/office/drawing/2014/main" id="{CAC9E3AF-0034-4CB9-B634-61C302400374}"/>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7" name="矩形 156">
            <a:extLst>
              <a:ext uri="{FF2B5EF4-FFF2-40B4-BE49-F238E27FC236}">
                <a16:creationId xmlns:a16="http://schemas.microsoft.com/office/drawing/2014/main" id="{0220C5A9-BBCB-4A16-9619-C5BCCDCDD3A7}"/>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8" name="矩形 157">
            <a:extLst>
              <a:ext uri="{FF2B5EF4-FFF2-40B4-BE49-F238E27FC236}">
                <a16:creationId xmlns:a16="http://schemas.microsoft.com/office/drawing/2014/main" id="{DD2F255E-AA79-4D27-8226-0110A82BAF7C}"/>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9" name="矩形 158">
            <a:extLst>
              <a:ext uri="{FF2B5EF4-FFF2-40B4-BE49-F238E27FC236}">
                <a16:creationId xmlns:a16="http://schemas.microsoft.com/office/drawing/2014/main" id="{9AD7F584-91C4-40D7-A1E5-0E9EB2B11B24}"/>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0" name="矩形 159">
            <a:extLst>
              <a:ext uri="{FF2B5EF4-FFF2-40B4-BE49-F238E27FC236}">
                <a16:creationId xmlns:a16="http://schemas.microsoft.com/office/drawing/2014/main" id="{56A023D3-2E60-48AF-8544-0E14E91D7CC1}"/>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1" name="文本框 160">
            <a:extLst>
              <a:ext uri="{FF2B5EF4-FFF2-40B4-BE49-F238E27FC236}">
                <a16:creationId xmlns:a16="http://schemas.microsoft.com/office/drawing/2014/main" id="{7AE79BA5-186D-4484-A161-FF234B43149C}"/>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2" name="文本框 161">
            <a:extLst>
              <a:ext uri="{FF2B5EF4-FFF2-40B4-BE49-F238E27FC236}">
                <a16:creationId xmlns:a16="http://schemas.microsoft.com/office/drawing/2014/main" id="{E770161A-C010-4034-8C30-761596210AB3}"/>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63" name="组 65">
            <a:extLst>
              <a:ext uri="{FF2B5EF4-FFF2-40B4-BE49-F238E27FC236}">
                <a16:creationId xmlns:a16="http://schemas.microsoft.com/office/drawing/2014/main" id="{3FB893A0-0F1E-4E37-9C7A-13ADD2532A41}"/>
              </a:ext>
            </a:extLst>
          </p:cNvPr>
          <p:cNvGrpSpPr/>
          <p:nvPr userDrawn="1"/>
        </p:nvGrpSpPr>
        <p:grpSpPr>
          <a:xfrm>
            <a:off x="-6801315" y="5537689"/>
            <a:ext cx="5619138" cy="578506"/>
            <a:chOff x="5058585" y="17758837"/>
            <a:chExt cx="4833751" cy="427203"/>
          </a:xfrm>
        </p:grpSpPr>
        <p:sp>
          <p:nvSpPr>
            <p:cNvPr id="164" name="矩形 163">
              <a:extLst>
                <a:ext uri="{FF2B5EF4-FFF2-40B4-BE49-F238E27FC236}">
                  <a16:creationId xmlns:a16="http://schemas.microsoft.com/office/drawing/2014/main" id="{35ECC9D0-D90B-4F29-8A4A-5BBB0F2EBC84}"/>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2" name="矩形 191">
              <a:extLst>
                <a:ext uri="{FF2B5EF4-FFF2-40B4-BE49-F238E27FC236}">
                  <a16:creationId xmlns:a16="http://schemas.microsoft.com/office/drawing/2014/main" id="{1227F7A9-7029-4AA5-9FD8-97489E8B3DE5}"/>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3" name="矩形 192">
              <a:extLst>
                <a:ext uri="{FF2B5EF4-FFF2-40B4-BE49-F238E27FC236}">
                  <a16:creationId xmlns:a16="http://schemas.microsoft.com/office/drawing/2014/main" id="{BF16D61C-8485-44CE-B69B-A95034BA5F17}"/>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4" name="矩形 193">
              <a:extLst>
                <a:ext uri="{FF2B5EF4-FFF2-40B4-BE49-F238E27FC236}">
                  <a16:creationId xmlns:a16="http://schemas.microsoft.com/office/drawing/2014/main" id="{05D749CE-B6CD-4D00-A7AC-B971CC781EBE}"/>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95" name="文本框 194">
            <a:extLst>
              <a:ext uri="{FF2B5EF4-FFF2-40B4-BE49-F238E27FC236}">
                <a16:creationId xmlns:a16="http://schemas.microsoft.com/office/drawing/2014/main" id="{8CC4BF9F-60C3-4D62-8707-B7D528AAC2E2}"/>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96" name="组 88">
            <a:extLst>
              <a:ext uri="{FF2B5EF4-FFF2-40B4-BE49-F238E27FC236}">
                <a16:creationId xmlns:a16="http://schemas.microsoft.com/office/drawing/2014/main" id="{208D2C90-A5A0-42C3-BECD-F04A94DDA0B7}"/>
              </a:ext>
            </a:extLst>
          </p:cNvPr>
          <p:cNvGrpSpPr/>
          <p:nvPr userDrawn="1"/>
        </p:nvGrpSpPr>
        <p:grpSpPr>
          <a:xfrm>
            <a:off x="-6777036" y="7273869"/>
            <a:ext cx="5594859" cy="565735"/>
            <a:chOff x="10651243" y="17775861"/>
            <a:chExt cx="4775839" cy="427203"/>
          </a:xfrm>
        </p:grpSpPr>
        <p:sp>
          <p:nvSpPr>
            <p:cNvPr id="197" name="矩形 196">
              <a:extLst>
                <a:ext uri="{FF2B5EF4-FFF2-40B4-BE49-F238E27FC236}">
                  <a16:creationId xmlns:a16="http://schemas.microsoft.com/office/drawing/2014/main" id="{F16E1CE0-9DA7-46D7-9FB2-66C40CEC2587}"/>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9" name="矩形 198">
              <a:extLst>
                <a:ext uri="{FF2B5EF4-FFF2-40B4-BE49-F238E27FC236}">
                  <a16:creationId xmlns:a16="http://schemas.microsoft.com/office/drawing/2014/main" id="{085154BD-7974-436C-B9CC-0330F35FE180}"/>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0" name="矩形 199">
              <a:extLst>
                <a:ext uri="{FF2B5EF4-FFF2-40B4-BE49-F238E27FC236}">
                  <a16:creationId xmlns:a16="http://schemas.microsoft.com/office/drawing/2014/main" id="{C75C2875-0243-40FE-B640-2C168C9FB759}"/>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1" name="矩形 200">
              <a:extLst>
                <a:ext uri="{FF2B5EF4-FFF2-40B4-BE49-F238E27FC236}">
                  <a16:creationId xmlns:a16="http://schemas.microsoft.com/office/drawing/2014/main" id="{9B4E4A8A-CABD-44C8-B766-8BB99340B4AC}"/>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202" name="文本框 201">
            <a:extLst>
              <a:ext uri="{FF2B5EF4-FFF2-40B4-BE49-F238E27FC236}">
                <a16:creationId xmlns:a16="http://schemas.microsoft.com/office/drawing/2014/main" id="{69892798-8E7E-4D7D-956C-66164D4A76BC}"/>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203" name="文本框 202">
            <a:extLst>
              <a:ext uri="{FF2B5EF4-FFF2-40B4-BE49-F238E27FC236}">
                <a16:creationId xmlns:a16="http://schemas.microsoft.com/office/drawing/2014/main" id="{62CFD1B9-0EDD-45D9-A8F7-724DAF4E37BC}"/>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4" name="文本框 203">
            <a:extLst>
              <a:ext uri="{FF2B5EF4-FFF2-40B4-BE49-F238E27FC236}">
                <a16:creationId xmlns:a16="http://schemas.microsoft.com/office/drawing/2014/main" id="{5316823E-2E3E-442F-AD2B-A56F078941AB}"/>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5" name="文本框 204">
            <a:extLst>
              <a:ext uri="{FF2B5EF4-FFF2-40B4-BE49-F238E27FC236}">
                <a16:creationId xmlns:a16="http://schemas.microsoft.com/office/drawing/2014/main" id="{67AA035E-EC32-4818-8199-87DC61E70613}"/>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6" name="文本框 205">
            <a:extLst>
              <a:ext uri="{FF2B5EF4-FFF2-40B4-BE49-F238E27FC236}">
                <a16:creationId xmlns:a16="http://schemas.microsoft.com/office/drawing/2014/main" id="{6494D6F7-EE5E-41A8-9603-7401609B691A}"/>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7" name="文本框 206">
            <a:extLst>
              <a:ext uri="{FF2B5EF4-FFF2-40B4-BE49-F238E27FC236}">
                <a16:creationId xmlns:a16="http://schemas.microsoft.com/office/drawing/2014/main" id="{2BE82605-1D12-49E4-A44E-8AE39FFF50FC}"/>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8" name="文本框 207">
            <a:extLst>
              <a:ext uri="{FF2B5EF4-FFF2-40B4-BE49-F238E27FC236}">
                <a16:creationId xmlns:a16="http://schemas.microsoft.com/office/drawing/2014/main" id="{EFB143BA-D72E-469E-801A-7234BF882C53}"/>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9" name="文本框 208">
            <a:extLst>
              <a:ext uri="{FF2B5EF4-FFF2-40B4-BE49-F238E27FC236}">
                <a16:creationId xmlns:a16="http://schemas.microsoft.com/office/drawing/2014/main" id="{D7E05293-B8E2-4425-9BD1-D7EEAC5FABC1}"/>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pic>
        <p:nvPicPr>
          <p:cNvPr id="66" name="图片 6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8" y="636402"/>
            <a:ext cx="1959142" cy="515403"/>
          </a:xfrm>
          <a:prstGeom prst="rect">
            <a:avLst/>
          </a:prstGeom>
        </p:spPr>
      </p:pic>
      <p:sp>
        <p:nvSpPr>
          <p:cNvPr id="73" name="Textplatzhalter 8"/>
          <p:cNvSpPr>
            <a:spLocks noGrp="1"/>
          </p:cNvSpPr>
          <p:nvPr>
            <p:ph type="body" sz="quarter" idx="61" hasCustomPrompt="1"/>
          </p:nvPr>
        </p:nvSpPr>
        <p:spPr>
          <a:xfrm>
            <a:off x="1121414" y="560144"/>
            <a:ext cx="18387241" cy="913720"/>
          </a:xfrm>
          <a:prstGeom prst="rect">
            <a:avLst/>
          </a:prstGeom>
        </p:spPr>
        <p:txBody>
          <a:bodyPr lIns="0" tIns="0" rIns="0" bIns="0" anchor="ctr">
            <a:noAutofit/>
          </a:bodyPr>
          <a:lstStyle>
            <a:lvl1pPr marL="0" indent="0">
              <a:lnSpc>
                <a:spcPct val="150000"/>
              </a:lnSpc>
              <a:spcBef>
                <a:spcPts val="0"/>
              </a:spcBef>
              <a:spcAft>
                <a:spcPts val="0"/>
              </a:spcAft>
              <a:buNone/>
              <a:defRPr sz="5200" b="0" i="0" cap="none" baseline="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标题可在此处添加</a:t>
            </a:r>
            <a:endParaRPr lang="en-US" altLang="zh-CN" noProof="0" dirty="0"/>
          </a:p>
        </p:txBody>
      </p:sp>
      <p:sp>
        <p:nvSpPr>
          <p:cNvPr id="74" name="Textplatzhalter 8"/>
          <p:cNvSpPr>
            <a:spLocks noGrp="1"/>
          </p:cNvSpPr>
          <p:nvPr>
            <p:ph type="body" sz="quarter" idx="62" hasCustomPrompt="1"/>
          </p:nvPr>
        </p:nvSpPr>
        <p:spPr>
          <a:xfrm>
            <a:off x="1121414" y="1484739"/>
            <a:ext cx="18387241" cy="534065"/>
          </a:xfrm>
          <a:prstGeom prst="rect">
            <a:avLst/>
          </a:prstGeom>
        </p:spPr>
        <p:txBody>
          <a:bodyPr lIns="0" tIns="0" rIns="0" bIns="0" anchor="ctr">
            <a:noAutofit/>
          </a:bodyPr>
          <a:lstStyle>
            <a:lvl1pPr marL="0" indent="0">
              <a:lnSpc>
                <a:spcPct val="150000"/>
              </a:lnSpc>
              <a:spcBef>
                <a:spcPts val="0"/>
              </a:spcBef>
              <a:spcAft>
                <a:spcPts val="0"/>
              </a:spcAft>
              <a:buNone/>
              <a:defRPr sz="4400" b="0" i="0" cap="none" baseline="0">
                <a:solidFill>
                  <a:schemeClr val="bg1">
                    <a:lumMod val="65000"/>
                  </a:schemeClr>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副标题可在此处添加</a:t>
            </a:r>
            <a:endParaRPr lang="en-US" altLang="zh-CN" noProof="0" dirty="0"/>
          </a:p>
        </p:txBody>
      </p:sp>
    </p:spTree>
  </p:cSld>
  <p:clrMapOvr>
    <a:masterClrMapping/>
  </p:clrMapOvr>
  <p:extLst mod="1">
    <p:ext uri="{DCECCB84-F9BA-43D5-87BE-67443E8EF086}">
      <p15:sldGuideLst xmlns:p15="http://schemas.microsoft.com/office/powerpoint/2012/main">
        <p15:guide id="10" pos="1102">
          <p15:clr>
            <a:srgbClr val="FBAE40"/>
          </p15:clr>
        </p15:guide>
        <p15:guide id="11" pos="717" userDrawn="1">
          <p15:clr>
            <a:srgbClr val="FBAE40"/>
          </p15:clr>
        </p15:guide>
        <p15:guide id="12" pos="354">
          <p15:clr>
            <a:srgbClr val="FBAE40"/>
          </p15:clr>
        </p15:guide>
        <p15:guide id="13" pos="14257">
          <p15:clr>
            <a:srgbClr val="FBAE40"/>
          </p15:clr>
        </p15:guide>
        <p15:guide id="14" pos="14620">
          <p15:clr>
            <a:srgbClr val="FBAE40"/>
          </p15:clr>
        </p15:guide>
        <p15:guide id="15" pos="15006">
          <p15:clr>
            <a:srgbClr val="FBAE40"/>
          </p15:clr>
        </p15:guide>
        <p15:guide id="16" orient="horz" pos="7926">
          <p15:clr>
            <a:srgbClr val="FBAE40"/>
          </p15:clr>
        </p15:guide>
        <p15:guide id="20" orient="horz" pos="487" userDrawn="1">
          <p15:clr>
            <a:srgbClr val="FBAE40"/>
          </p15:clr>
        </p15:guide>
        <p15:guide id="22" orient="horz" pos="1644" userDrawn="1">
          <p15:clr>
            <a:srgbClr val="FBAE40"/>
          </p15:clr>
        </p15:guide>
        <p15:guide id="24" orient="horz" pos="8153">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9内容页">
    <p:spTree>
      <p:nvGrpSpPr>
        <p:cNvPr id="1" name=""/>
        <p:cNvGrpSpPr/>
        <p:nvPr/>
      </p:nvGrpSpPr>
      <p:grpSpPr>
        <a:xfrm>
          <a:off x="0" y="0"/>
          <a:ext cx="0" cy="0"/>
          <a:chOff x="0" y="0"/>
          <a:chExt cx="0" cy="0"/>
        </a:xfrm>
      </p:grpSpPr>
      <p:sp>
        <p:nvSpPr>
          <p:cNvPr id="38" name="矩形 37"/>
          <p:cNvSpPr/>
          <p:nvPr userDrawn="1"/>
        </p:nvSpPr>
        <p:spPr>
          <a:xfrm>
            <a:off x="-1" y="2612371"/>
            <a:ext cx="24382413" cy="11103629"/>
          </a:xfrm>
          <a:prstGeom prst="rect">
            <a:avLst/>
          </a:prstGeom>
          <a:solidFill>
            <a:srgbClr val="F3F2F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4" name="矩形 103">
            <a:extLst>
              <a:ext uri="{FF2B5EF4-FFF2-40B4-BE49-F238E27FC236}">
                <a16:creationId xmlns:a16="http://schemas.microsoft.com/office/drawing/2014/main" id="{4AD5F27D-D5C7-4A9F-9875-09709C9E9521}"/>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106" name="矩形 105">
            <a:extLst>
              <a:ext uri="{FF2B5EF4-FFF2-40B4-BE49-F238E27FC236}">
                <a16:creationId xmlns:a16="http://schemas.microsoft.com/office/drawing/2014/main" id="{06674B41-8AB5-418A-B2A6-A4E1CEB01D05}"/>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109" name="文本框 108">
            <a:extLst>
              <a:ext uri="{FF2B5EF4-FFF2-40B4-BE49-F238E27FC236}">
                <a16:creationId xmlns:a16="http://schemas.microsoft.com/office/drawing/2014/main" id="{E5D135F8-CE83-45AA-9046-9423636D71A8}"/>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10" name="组 176">
            <a:extLst>
              <a:ext uri="{FF2B5EF4-FFF2-40B4-BE49-F238E27FC236}">
                <a16:creationId xmlns:a16="http://schemas.microsoft.com/office/drawing/2014/main" id="{BC91147A-04F1-4334-83E7-E59B129AE63B}"/>
              </a:ext>
            </a:extLst>
          </p:cNvPr>
          <p:cNvGrpSpPr/>
          <p:nvPr userDrawn="1"/>
        </p:nvGrpSpPr>
        <p:grpSpPr>
          <a:xfrm>
            <a:off x="-6773395" y="2090748"/>
            <a:ext cx="5591218" cy="553087"/>
            <a:chOff x="-5043485" y="1380803"/>
            <a:chExt cx="4785749" cy="427203"/>
          </a:xfrm>
        </p:grpSpPr>
        <p:sp>
          <p:nvSpPr>
            <p:cNvPr id="112" name="矩形 111">
              <a:extLst>
                <a:ext uri="{FF2B5EF4-FFF2-40B4-BE49-F238E27FC236}">
                  <a16:creationId xmlns:a16="http://schemas.microsoft.com/office/drawing/2014/main" id="{F15B98BC-8F57-41B1-8A1C-7A8E834342E6}"/>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3" name="矩形 112">
              <a:extLst>
                <a:ext uri="{FF2B5EF4-FFF2-40B4-BE49-F238E27FC236}">
                  <a16:creationId xmlns:a16="http://schemas.microsoft.com/office/drawing/2014/main" id="{AFD15B29-3001-43AA-B0BA-F13276D0A6F9}"/>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4" name="矩形 113">
              <a:extLst>
                <a:ext uri="{FF2B5EF4-FFF2-40B4-BE49-F238E27FC236}">
                  <a16:creationId xmlns:a16="http://schemas.microsoft.com/office/drawing/2014/main" id="{9A8A9205-5B21-4B94-B412-A4C16DE03D28}"/>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5" name="矩形 114">
              <a:extLst>
                <a:ext uri="{FF2B5EF4-FFF2-40B4-BE49-F238E27FC236}">
                  <a16:creationId xmlns:a16="http://schemas.microsoft.com/office/drawing/2014/main" id="{290AC77C-75CD-42C5-BAF5-1BCC42B9230F}"/>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16" name="文本框 115">
            <a:extLst>
              <a:ext uri="{FF2B5EF4-FFF2-40B4-BE49-F238E27FC236}">
                <a16:creationId xmlns:a16="http://schemas.microsoft.com/office/drawing/2014/main" id="{D6E44363-DFE6-4D67-851F-F665EB66A1FE}"/>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17" name="组 183">
            <a:extLst>
              <a:ext uri="{FF2B5EF4-FFF2-40B4-BE49-F238E27FC236}">
                <a16:creationId xmlns:a16="http://schemas.microsoft.com/office/drawing/2014/main" id="{D79B0E22-ADE6-44A4-8AB2-22731488D53F}"/>
              </a:ext>
            </a:extLst>
          </p:cNvPr>
          <p:cNvGrpSpPr/>
          <p:nvPr userDrawn="1"/>
        </p:nvGrpSpPr>
        <p:grpSpPr>
          <a:xfrm>
            <a:off x="-6773395" y="3767590"/>
            <a:ext cx="5591218" cy="612425"/>
            <a:chOff x="16164196" y="17698000"/>
            <a:chExt cx="4785749" cy="427203"/>
          </a:xfrm>
        </p:grpSpPr>
        <p:sp>
          <p:nvSpPr>
            <p:cNvPr id="118" name="矩形 117">
              <a:extLst>
                <a:ext uri="{FF2B5EF4-FFF2-40B4-BE49-F238E27FC236}">
                  <a16:creationId xmlns:a16="http://schemas.microsoft.com/office/drawing/2014/main" id="{C1009C96-2E96-4ACB-92F9-674430C337BB}"/>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9" name="矩形 118">
              <a:extLst>
                <a:ext uri="{FF2B5EF4-FFF2-40B4-BE49-F238E27FC236}">
                  <a16:creationId xmlns:a16="http://schemas.microsoft.com/office/drawing/2014/main" id="{D6A8EAA3-71AD-44D3-8110-770AAE2911C1}"/>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0" name="矩形 119">
              <a:extLst>
                <a:ext uri="{FF2B5EF4-FFF2-40B4-BE49-F238E27FC236}">
                  <a16:creationId xmlns:a16="http://schemas.microsoft.com/office/drawing/2014/main" id="{7D5099CC-3A87-4B0F-8799-797A5B24275C}"/>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1" name="矩形 120">
              <a:extLst>
                <a:ext uri="{FF2B5EF4-FFF2-40B4-BE49-F238E27FC236}">
                  <a16:creationId xmlns:a16="http://schemas.microsoft.com/office/drawing/2014/main" id="{4BAD3E1A-B640-4BAD-B3B9-EDFD92AB0739}"/>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22" name="矩形 121">
            <a:extLst>
              <a:ext uri="{FF2B5EF4-FFF2-40B4-BE49-F238E27FC236}">
                <a16:creationId xmlns:a16="http://schemas.microsoft.com/office/drawing/2014/main" id="{E6081A9A-FE9E-493E-BFB8-5527ACD7BA8C}"/>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3" name="矩形 122">
            <a:extLst>
              <a:ext uri="{FF2B5EF4-FFF2-40B4-BE49-F238E27FC236}">
                <a16:creationId xmlns:a16="http://schemas.microsoft.com/office/drawing/2014/main" id="{964A4DA9-C654-4629-9B88-8C120CBD9143}"/>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4" name="矩形 123">
            <a:extLst>
              <a:ext uri="{FF2B5EF4-FFF2-40B4-BE49-F238E27FC236}">
                <a16:creationId xmlns:a16="http://schemas.microsoft.com/office/drawing/2014/main" id="{3960D003-2CBE-4A3F-8F1B-9155474EA13D}"/>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5" name="矩形 124">
            <a:extLst>
              <a:ext uri="{FF2B5EF4-FFF2-40B4-BE49-F238E27FC236}">
                <a16:creationId xmlns:a16="http://schemas.microsoft.com/office/drawing/2014/main" id="{7C216689-237B-4999-AEC7-CB5C1B85D910}"/>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6" name="文本框 125">
            <a:extLst>
              <a:ext uri="{FF2B5EF4-FFF2-40B4-BE49-F238E27FC236}">
                <a16:creationId xmlns:a16="http://schemas.microsoft.com/office/drawing/2014/main" id="{122D17B5-E76E-4C73-B785-50DACF6A6C40}"/>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33" name="组 209">
            <a:extLst>
              <a:ext uri="{FF2B5EF4-FFF2-40B4-BE49-F238E27FC236}">
                <a16:creationId xmlns:a16="http://schemas.microsoft.com/office/drawing/2014/main" id="{1C5BCE5C-9A4A-44CE-B076-8223A072EED6}"/>
              </a:ext>
            </a:extLst>
          </p:cNvPr>
          <p:cNvGrpSpPr/>
          <p:nvPr userDrawn="1"/>
        </p:nvGrpSpPr>
        <p:grpSpPr>
          <a:xfrm>
            <a:off x="-6795697" y="8992657"/>
            <a:ext cx="5613520" cy="549889"/>
            <a:chOff x="-3429000" y="10020646"/>
            <a:chExt cx="3171264" cy="549889"/>
          </a:xfrm>
        </p:grpSpPr>
        <p:sp>
          <p:nvSpPr>
            <p:cNvPr id="134" name="矩形 133">
              <a:extLst>
                <a:ext uri="{FF2B5EF4-FFF2-40B4-BE49-F238E27FC236}">
                  <a16:creationId xmlns:a16="http://schemas.microsoft.com/office/drawing/2014/main" id="{C4FF9E1F-736C-4BB0-BC8F-B19842F96B1C}"/>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5" name="矩形 134">
              <a:extLst>
                <a:ext uri="{FF2B5EF4-FFF2-40B4-BE49-F238E27FC236}">
                  <a16:creationId xmlns:a16="http://schemas.microsoft.com/office/drawing/2014/main" id="{DE7E864A-ACEE-441D-A591-E1162D7AA7F0}"/>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6" name="矩形 135">
              <a:extLst>
                <a:ext uri="{FF2B5EF4-FFF2-40B4-BE49-F238E27FC236}">
                  <a16:creationId xmlns:a16="http://schemas.microsoft.com/office/drawing/2014/main" id="{486CED56-4F70-45D3-939E-047B4F1C3750}"/>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7" name="矩形 136">
              <a:extLst>
                <a:ext uri="{FF2B5EF4-FFF2-40B4-BE49-F238E27FC236}">
                  <a16:creationId xmlns:a16="http://schemas.microsoft.com/office/drawing/2014/main" id="{3D4EA556-D66E-49BB-8250-6D4CC9FDC26E}"/>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40" name="文本框 139">
            <a:extLst>
              <a:ext uri="{FF2B5EF4-FFF2-40B4-BE49-F238E27FC236}">
                <a16:creationId xmlns:a16="http://schemas.microsoft.com/office/drawing/2014/main" id="{6C23F85E-E61C-481D-A958-9F44748BAD78}"/>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1" name="矩形 140">
            <a:extLst>
              <a:ext uri="{FF2B5EF4-FFF2-40B4-BE49-F238E27FC236}">
                <a16:creationId xmlns:a16="http://schemas.microsoft.com/office/drawing/2014/main" id="{43825588-F53E-4D53-87F1-1F7F5F084A9D}"/>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1" name="矩形 150">
            <a:extLst>
              <a:ext uri="{FF2B5EF4-FFF2-40B4-BE49-F238E27FC236}">
                <a16:creationId xmlns:a16="http://schemas.microsoft.com/office/drawing/2014/main" id="{FA5127E7-58BD-4DCE-B590-C6F71604C199}"/>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2" name="矩形 151">
            <a:extLst>
              <a:ext uri="{FF2B5EF4-FFF2-40B4-BE49-F238E27FC236}">
                <a16:creationId xmlns:a16="http://schemas.microsoft.com/office/drawing/2014/main" id="{9194E39A-9CDC-44DC-A683-BD2033EF1352}"/>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3" name="矩形 152">
            <a:extLst>
              <a:ext uri="{FF2B5EF4-FFF2-40B4-BE49-F238E27FC236}">
                <a16:creationId xmlns:a16="http://schemas.microsoft.com/office/drawing/2014/main" id="{8AFE8B00-A0EF-4423-BB33-61331F539F5C}"/>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4" name="文本框 153">
            <a:extLst>
              <a:ext uri="{FF2B5EF4-FFF2-40B4-BE49-F238E27FC236}">
                <a16:creationId xmlns:a16="http://schemas.microsoft.com/office/drawing/2014/main" id="{6A26F3A1-5B2F-4F8E-A535-132CE2F9CC67}"/>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55" name="矩形 154">
            <a:extLst>
              <a:ext uri="{FF2B5EF4-FFF2-40B4-BE49-F238E27FC236}">
                <a16:creationId xmlns:a16="http://schemas.microsoft.com/office/drawing/2014/main" id="{C5E28761-5482-4E31-B473-3823DC9B407C}"/>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6" name="矩形 155">
            <a:extLst>
              <a:ext uri="{FF2B5EF4-FFF2-40B4-BE49-F238E27FC236}">
                <a16:creationId xmlns:a16="http://schemas.microsoft.com/office/drawing/2014/main" id="{CAC9E3AF-0034-4CB9-B634-61C302400374}"/>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7" name="矩形 156">
            <a:extLst>
              <a:ext uri="{FF2B5EF4-FFF2-40B4-BE49-F238E27FC236}">
                <a16:creationId xmlns:a16="http://schemas.microsoft.com/office/drawing/2014/main" id="{0220C5A9-BBCB-4A16-9619-C5BCCDCDD3A7}"/>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8" name="矩形 157">
            <a:extLst>
              <a:ext uri="{FF2B5EF4-FFF2-40B4-BE49-F238E27FC236}">
                <a16:creationId xmlns:a16="http://schemas.microsoft.com/office/drawing/2014/main" id="{DD2F255E-AA79-4D27-8226-0110A82BAF7C}"/>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9" name="矩形 158">
            <a:extLst>
              <a:ext uri="{FF2B5EF4-FFF2-40B4-BE49-F238E27FC236}">
                <a16:creationId xmlns:a16="http://schemas.microsoft.com/office/drawing/2014/main" id="{9AD7F584-91C4-40D7-A1E5-0E9EB2B11B24}"/>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0" name="矩形 159">
            <a:extLst>
              <a:ext uri="{FF2B5EF4-FFF2-40B4-BE49-F238E27FC236}">
                <a16:creationId xmlns:a16="http://schemas.microsoft.com/office/drawing/2014/main" id="{56A023D3-2E60-48AF-8544-0E14E91D7CC1}"/>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1" name="文本框 160">
            <a:extLst>
              <a:ext uri="{FF2B5EF4-FFF2-40B4-BE49-F238E27FC236}">
                <a16:creationId xmlns:a16="http://schemas.microsoft.com/office/drawing/2014/main" id="{7AE79BA5-186D-4484-A161-FF234B43149C}"/>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2" name="文本框 161">
            <a:extLst>
              <a:ext uri="{FF2B5EF4-FFF2-40B4-BE49-F238E27FC236}">
                <a16:creationId xmlns:a16="http://schemas.microsoft.com/office/drawing/2014/main" id="{E770161A-C010-4034-8C30-761596210AB3}"/>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63" name="组 65">
            <a:extLst>
              <a:ext uri="{FF2B5EF4-FFF2-40B4-BE49-F238E27FC236}">
                <a16:creationId xmlns:a16="http://schemas.microsoft.com/office/drawing/2014/main" id="{3FB893A0-0F1E-4E37-9C7A-13ADD2532A41}"/>
              </a:ext>
            </a:extLst>
          </p:cNvPr>
          <p:cNvGrpSpPr/>
          <p:nvPr userDrawn="1"/>
        </p:nvGrpSpPr>
        <p:grpSpPr>
          <a:xfrm>
            <a:off x="-6801315" y="5537689"/>
            <a:ext cx="5619138" cy="578506"/>
            <a:chOff x="5058585" y="17758837"/>
            <a:chExt cx="4833751" cy="427203"/>
          </a:xfrm>
        </p:grpSpPr>
        <p:sp>
          <p:nvSpPr>
            <p:cNvPr id="164" name="矩形 163">
              <a:extLst>
                <a:ext uri="{FF2B5EF4-FFF2-40B4-BE49-F238E27FC236}">
                  <a16:creationId xmlns:a16="http://schemas.microsoft.com/office/drawing/2014/main" id="{35ECC9D0-D90B-4F29-8A4A-5BBB0F2EBC84}"/>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2" name="矩形 191">
              <a:extLst>
                <a:ext uri="{FF2B5EF4-FFF2-40B4-BE49-F238E27FC236}">
                  <a16:creationId xmlns:a16="http://schemas.microsoft.com/office/drawing/2014/main" id="{1227F7A9-7029-4AA5-9FD8-97489E8B3DE5}"/>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3" name="矩形 192">
              <a:extLst>
                <a:ext uri="{FF2B5EF4-FFF2-40B4-BE49-F238E27FC236}">
                  <a16:creationId xmlns:a16="http://schemas.microsoft.com/office/drawing/2014/main" id="{BF16D61C-8485-44CE-B69B-A95034BA5F17}"/>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4" name="矩形 193">
              <a:extLst>
                <a:ext uri="{FF2B5EF4-FFF2-40B4-BE49-F238E27FC236}">
                  <a16:creationId xmlns:a16="http://schemas.microsoft.com/office/drawing/2014/main" id="{05D749CE-B6CD-4D00-A7AC-B971CC781EBE}"/>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95" name="文本框 194">
            <a:extLst>
              <a:ext uri="{FF2B5EF4-FFF2-40B4-BE49-F238E27FC236}">
                <a16:creationId xmlns:a16="http://schemas.microsoft.com/office/drawing/2014/main" id="{8CC4BF9F-60C3-4D62-8707-B7D528AAC2E2}"/>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96" name="组 88">
            <a:extLst>
              <a:ext uri="{FF2B5EF4-FFF2-40B4-BE49-F238E27FC236}">
                <a16:creationId xmlns:a16="http://schemas.microsoft.com/office/drawing/2014/main" id="{208D2C90-A5A0-42C3-BECD-F04A94DDA0B7}"/>
              </a:ext>
            </a:extLst>
          </p:cNvPr>
          <p:cNvGrpSpPr/>
          <p:nvPr userDrawn="1"/>
        </p:nvGrpSpPr>
        <p:grpSpPr>
          <a:xfrm>
            <a:off x="-6777036" y="7273869"/>
            <a:ext cx="5594859" cy="565735"/>
            <a:chOff x="10651243" y="17775861"/>
            <a:chExt cx="4775839" cy="427203"/>
          </a:xfrm>
        </p:grpSpPr>
        <p:sp>
          <p:nvSpPr>
            <p:cNvPr id="197" name="矩形 196">
              <a:extLst>
                <a:ext uri="{FF2B5EF4-FFF2-40B4-BE49-F238E27FC236}">
                  <a16:creationId xmlns:a16="http://schemas.microsoft.com/office/drawing/2014/main" id="{F16E1CE0-9DA7-46D7-9FB2-66C40CEC2587}"/>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9" name="矩形 198">
              <a:extLst>
                <a:ext uri="{FF2B5EF4-FFF2-40B4-BE49-F238E27FC236}">
                  <a16:creationId xmlns:a16="http://schemas.microsoft.com/office/drawing/2014/main" id="{085154BD-7974-436C-B9CC-0330F35FE180}"/>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0" name="矩形 199">
              <a:extLst>
                <a:ext uri="{FF2B5EF4-FFF2-40B4-BE49-F238E27FC236}">
                  <a16:creationId xmlns:a16="http://schemas.microsoft.com/office/drawing/2014/main" id="{C75C2875-0243-40FE-B640-2C168C9FB759}"/>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1" name="矩形 200">
              <a:extLst>
                <a:ext uri="{FF2B5EF4-FFF2-40B4-BE49-F238E27FC236}">
                  <a16:creationId xmlns:a16="http://schemas.microsoft.com/office/drawing/2014/main" id="{9B4E4A8A-CABD-44C8-B766-8BB99340B4AC}"/>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202" name="文本框 201">
            <a:extLst>
              <a:ext uri="{FF2B5EF4-FFF2-40B4-BE49-F238E27FC236}">
                <a16:creationId xmlns:a16="http://schemas.microsoft.com/office/drawing/2014/main" id="{69892798-8E7E-4D7D-956C-66164D4A76BC}"/>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203" name="文本框 202">
            <a:extLst>
              <a:ext uri="{FF2B5EF4-FFF2-40B4-BE49-F238E27FC236}">
                <a16:creationId xmlns:a16="http://schemas.microsoft.com/office/drawing/2014/main" id="{62CFD1B9-0EDD-45D9-A8F7-724DAF4E37BC}"/>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4" name="文本框 203">
            <a:extLst>
              <a:ext uri="{FF2B5EF4-FFF2-40B4-BE49-F238E27FC236}">
                <a16:creationId xmlns:a16="http://schemas.microsoft.com/office/drawing/2014/main" id="{5316823E-2E3E-442F-AD2B-A56F078941AB}"/>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5" name="文本框 204">
            <a:extLst>
              <a:ext uri="{FF2B5EF4-FFF2-40B4-BE49-F238E27FC236}">
                <a16:creationId xmlns:a16="http://schemas.microsoft.com/office/drawing/2014/main" id="{67AA035E-EC32-4818-8199-87DC61E70613}"/>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6" name="文本框 205">
            <a:extLst>
              <a:ext uri="{FF2B5EF4-FFF2-40B4-BE49-F238E27FC236}">
                <a16:creationId xmlns:a16="http://schemas.microsoft.com/office/drawing/2014/main" id="{6494D6F7-EE5E-41A8-9603-7401609B691A}"/>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7" name="文本框 206">
            <a:extLst>
              <a:ext uri="{FF2B5EF4-FFF2-40B4-BE49-F238E27FC236}">
                <a16:creationId xmlns:a16="http://schemas.microsoft.com/office/drawing/2014/main" id="{2BE82605-1D12-49E4-A44E-8AE39FFF50FC}"/>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8" name="文本框 207">
            <a:extLst>
              <a:ext uri="{FF2B5EF4-FFF2-40B4-BE49-F238E27FC236}">
                <a16:creationId xmlns:a16="http://schemas.microsoft.com/office/drawing/2014/main" id="{EFB143BA-D72E-469E-801A-7234BF882C53}"/>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209" name="文本框 208">
            <a:extLst>
              <a:ext uri="{FF2B5EF4-FFF2-40B4-BE49-F238E27FC236}">
                <a16:creationId xmlns:a16="http://schemas.microsoft.com/office/drawing/2014/main" id="{D7E05293-B8E2-4425-9BD1-D7EEAC5FABC1}"/>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pic>
        <p:nvPicPr>
          <p:cNvPr id="66" name="图片 6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8" y="636402"/>
            <a:ext cx="1959142" cy="515403"/>
          </a:xfrm>
          <a:prstGeom prst="rect">
            <a:avLst/>
          </a:prstGeom>
        </p:spPr>
      </p:pic>
      <p:sp>
        <p:nvSpPr>
          <p:cNvPr id="65" name="内容占位符 3">
            <a:extLst>
              <a:ext uri="{FF2B5EF4-FFF2-40B4-BE49-F238E27FC236}">
                <a16:creationId xmlns:a16="http://schemas.microsoft.com/office/drawing/2014/main" id="{A72C82FA-F9C4-0443-AE12-0400822AB902}"/>
              </a:ext>
            </a:extLst>
          </p:cNvPr>
          <p:cNvSpPr>
            <a:spLocks noGrp="1"/>
          </p:cNvSpPr>
          <p:nvPr>
            <p:ph sz="quarter" idx="59"/>
          </p:nvPr>
        </p:nvSpPr>
        <p:spPr>
          <a:xfrm>
            <a:off x="1135269" y="2981546"/>
            <a:ext cx="22064723" cy="9966886"/>
          </a:xfrm>
        </p:spPr>
        <p:txBody>
          <a:bodyPr anchor="t">
            <a:normAutofit/>
          </a:bodyPr>
          <a:lstStyle>
            <a:lvl1pPr marL="457200" indent="-457200">
              <a:lnSpc>
                <a:spcPct val="150000"/>
              </a:lnSpc>
              <a:spcAft>
                <a:spcPts val="0"/>
              </a:spcAft>
              <a:buFont typeface="Arial" panose="020B0604020202020204" pitchFamily="34" charset="0"/>
              <a:buChar char="•"/>
              <a:defRPr sz="32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38188" indent="-457200">
              <a:lnSpc>
                <a:spcPct val="150000"/>
              </a:lnSpc>
              <a:spcAft>
                <a:spcPts val="0"/>
              </a:spcAft>
              <a:buFont typeface="Arial" panose="020B0604020202020204" pitchFamily="34" charset="0"/>
              <a:buChar char="•"/>
              <a:defRPr sz="32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1081087" indent="-457200">
              <a:lnSpc>
                <a:spcPct val="150000"/>
              </a:lnSpc>
              <a:spcAft>
                <a:spcPts val="0"/>
              </a:spcAft>
              <a:buFont typeface="Arial" panose="020B0604020202020204" pitchFamily="34" charset="0"/>
              <a:buChar char="•"/>
              <a:defRPr sz="32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2247900" indent="-342900">
              <a:lnSpc>
                <a:spcPct val="150000"/>
              </a:lnSpc>
              <a:spcAft>
                <a:spcPts val="0"/>
              </a:spcAft>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2882900" indent="-342900">
              <a:lnSpc>
                <a:spcPct val="150000"/>
              </a:lnSpc>
              <a:spcAft>
                <a:spcPts val="0"/>
              </a:spcAft>
              <a:buFont typeface="Arial" panose="020B0604020202020204" pitchFamily="34" charset="0"/>
              <a:buChar char="•"/>
              <a:defRPr sz="2400" b="0" i="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p:txBody>
      </p:sp>
      <p:sp>
        <p:nvSpPr>
          <p:cNvPr id="74" name="Textplatzhalter 8"/>
          <p:cNvSpPr>
            <a:spLocks noGrp="1"/>
          </p:cNvSpPr>
          <p:nvPr>
            <p:ph type="body" sz="quarter" idx="61" hasCustomPrompt="1"/>
          </p:nvPr>
        </p:nvSpPr>
        <p:spPr>
          <a:xfrm>
            <a:off x="1121414" y="560144"/>
            <a:ext cx="18387241" cy="913720"/>
          </a:xfrm>
          <a:prstGeom prst="rect">
            <a:avLst/>
          </a:prstGeom>
        </p:spPr>
        <p:txBody>
          <a:bodyPr lIns="0" tIns="0" rIns="0" bIns="0" anchor="ctr">
            <a:noAutofit/>
          </a:bodyPr>
          <a:lstStyle>
            <a:lvl1pPr marL="0" indent="0">
              <a:lnSpc>
                <a:spcPct val="150000"/>
              </a:lnSpc>
              <a:spcBef>
                <a:spcPts val="0"/>
              </a:spcBef>
              <a:spcAft>
                <a:spcPts val="0"/>
              </a:spcAft>
              <a:buNone/>
              <a:defRPr sz="5200" b="0" i="0" cap="none" baseline="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标题可在此处添加</a:t>
            </a:r>
            <a:endParaRPr lang="en-US" altLang="zh-CN" noProof="0" dirty="0"/>
          </a:p>
        </p:txBody>
      </p:sp>
      <p:sp>
        <p:nvSpPr>
          <p:cNvPr id="75" name="Textplatzhalter 8"/>
          <p:cNvSpPr>
            <a:spLocks noGrp="1"/>
          </p:cNvSpPr>
          <p:nvPr>
            <p:ph type="body" sz="quarter" idx="62" hasCustomPrompt="1"/>
          </p:nvPr>
        </p:nvSpPr>
        <p:spPr>
          <a:xfrm>
            <a:off x="1121414" y="1484739"/>
            <a:ext cx="18387241" cy="534065"/>
          </a:xfrm>
          <a:prstGeom prst="rect">
            <a:avLst/>
          </a:prstGeom>
        </p:spPr>
        <p:txBody>
          <a:bodyPr lIns="0" tIns="0" rIns="0" bIns="0" anchor="ctr">
            <a:noAutofit/>
          </a:bodyPr>
          <a:lstStyle>
            <a:lvl1pPr marL="0" indent="0">
              <a:lnSpc>
                <a:spcPct val="150000"/>
              </a:lnSpc>
              <a:spcBef>
                <a:spcPts val="0"/>
              </a:spcBef>
              <a:spcAft>
                <a:spcPts val="0"/>
              </a:spcAft>
              <a:buNone/>
              <a:defRPr sz="4400" b="0" i="0" cap="none" baseline="0">
                <a:solidFill>
                  <a:schemeClr val="bg1">
                    <a:lumMod val="65000"/>
                  </a:schemeClr>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副标题可在此处添加</a:t>
            </a:r>
            <a:endParaRPr lang="en-US" altLang="zh-CN" noProof="0" dirty="0"/>
          </a:p>
        </p:txBody>
      </p:sp>
    </p:spTree>
    <p:extLst>
      <p:ext uri="{BB962C8B-B14F-4D97-AF65-F5344CB8AC3E}">
        <p14:creationId xmlns:p14="http://schemas.microsoft.com/office/powerpoint/2010/main" val="2219753893"/>
      </p:ext>
    </p:extLst>
  </p:cSld>
  <p:clrMapOvr>
    <a:masterClrMapping/>
  </p:clrMapOvr>
  <p:extLst mod="1">
    <p:ext uri="{DCECCB84-F9BA-43D5-87BE-67443E8EF086}">
      <p15:sldGuideLst xmlns:p15="http://schemas.microsoft.com/office/powerpoint/2012/main">
        <p15:guide id="1" pos="1102">
          <p15:clr>
            <a:srgbClr val="FBAE40"/>
          </p15:clr>
        </p15:guide>
        <p15:guide id="2" pos="717">
          <p15:clr>
            <a:srgbClr val="FBAE40"/>
          </p15:clr>
        </p15:guide>
        <p15:guide id="3" pos="354">
          <p15:clr>
            <a:srgbClr val="FBAE40"/>
          </p15:clr>
        </p15:guide>
        <p15:guide id="4" pos="14257">
          <p15:clr>
            <a:srgbClr val="FBAE40"/>
          </p15:clr>
        </p15:guide>
        <p15:guide id="5" pos="14620">
          <p15:clr>
            <a:srgbClr val="FBAE40"/>
          </p15:clr>
        </p15:guide>
        <p15:guide id="6" pos="15006">
          <p15:clr>
            <a:srgbClr val="FBAE40"/>
          </p15:clr>
        </p15:guide>
        <p15:guide id="7" orient="horz" pos="7926">
          <p15:clr>
            <a:srgbClr val="FBAE40"/>
          </p15:clr>
        </p15:guide>
        <p15:guide id="8" orient="horz" pos="487">
          <p15:clr>
            <a:srgbClr val="FBAE40"/>
          </p15:clr>
        </p15:guide>
        <p15:guide id="9" orient="horz" pos="1644">
          <p15:clr>
            <a:srgbClr val="FBAE40"/>
          </p15:clr>
        </p15:guide>
        <p15:guide id="10" orient="horz" pos="815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内容页">
    <p:spTree>
      <p:nvGrpSpPr>
        <p:cNvPr id="1" name=""/>
        <p:cNvGrpSpPr/>
        <p:nvPr/>
      </p:nvGrpSpPr>
      <p:grpSpPr>
        <a:xfrm>
          <a:off x="0" y="0"/>
          <a:ext cx="0" cy="0"/>
          <a:chOff x="0" y="0"/>
          <a:chExt cx="0" cy="0"/>
        </a:xfrm>
      </p:grpSpPr>
      <p:sp>
        <p:nvSpPr>
          <p:cNvPr id="2" name="矩形 1"/>
          <p:cNvSpPr/>
          <p:nvPr userDrawn="1"/>
        </p:nvSpPr>
        <p:spPr>
          <a:xfrm>
            <a:off x="1177800" y="2643834"/>
            <a:ext cx="10816733" cy="10299053"/>
          </a:xfrm>
          <a:prstGeom prst="rect">
            <a:avLst/>
          </a:prstGeom>
          <a:solidFill>
            <a:srgbClr val="F3F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内容占位符 3"/>
          <p:cNvSpPr>
            <a:spLocks noGrp="1"/>
          </p:cNvSpPr>
          <p:nvPr>
            <p:ph sz="quarter" idx="57"/>
          </p:nvPr>
        </p:nvSpPr>
        <p:spPr>
          <a:xfrm>
            <a:off x="1749426" y="4235420"/>
            <a:ext cx="9552130" cy="8347105"/>
          </a:xfrm>
        </p:spPr>
        <p:txBody>
          <a:bodyPr anchor="t">
            <a:normAutofit/>
          </a:bodyPr>
          <a:lstStyle>
            <a:lvl1pPr marL="457200" marR="0" indent="-457200" algn="l" defTabSz="1828709" rtl="0" eaLnBrk="1" fontAlgn="auto" latinLnBrk="0" hangingPunct="1">
              <a:lnSpc>
                <a:spcPct val="150000"/>
              </a:lnSpc>
              <a:spcBef>
                <a:spcPts val="2000"/>
              </a:spcBef>
              <a:spcAft>
                <a:spcPts val="0"/>
              </a:spcAft>
              <a:buClrTx/>
              <a:buSzTx/>
              <a:buFont typeface="Arial" panose="020B0604020202020204" pitchFamily="34" charset="0"/>
              <a:buChar char="•"/>
              <a:tabLst/>
              <a:defRPr sz="32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817563" indent="-457200">
              <a:lnSpc>
                <a:spcPct val="150000"/>
              </a:lnSpc>
              <a:spcAft>
                <a:spcPts val="0"/>
              </a:spcAft>
              <a:buFont typeface="Arial" panose="020B0604020202020204" pitchFamily="34" charset="0"/>
              <a:buChar char="•"/>
              <a:defRPr sz="32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1081088" indent="-457200">
              <a:lnSpc>
                <a:spcPct val="150000"/>
              </a:lnSpc>
              <a:spcAft>
                <a:spcPts val="0"/>
              </a:spcAft>
              <a:buFont typeface="Arial" panose="020B0604020202020204" pitchFamily="34" charset="0"/>
              <a:buChar char="•"/>
              <a:defRPr sz="32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357313" indent="-457200">
              <a:lnSpc>
                <a:spcPct val="150000"/>
              </a:lnSpc>
              <a:spcAft>
                <a:spcPts val="0"/>
              </a:spcAft>
              <a:buFont typeface="Arial" panose="020B0604020202020204" pitchFamily="34" charset="0"/>
              <a:buChar char="•"/>
              <a:defRPr sz="32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2882900"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0"/>
            <a:endParaRPr lang="zh-CN" altLang="en-US" noProof="0" dirty="0"/>
          </a:p>
        </p:txBody>
      </p:sp>
      <p:sp>
        <p:nvSpPr>
          <p:cNvPr id="86" name="矩形 85">
            <a:extLst>
              <a:ext uri="{FF2B5EF4-FFF2-40B4-BE49-F238E27FC236}">
                <a16:creationId xmlns:a16="http://schemas.microsoft.com/office/drawing/2014/main" id="{279C9538-19F1-4728-8A81-B58A86C4196F}"/>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87" name="矩形 86">
            <a:extLst>
              <a:ext uri="{FF2B5EF4-FFF2-40B4-BE49-F238E27FC236}">
                <a16:creationId xmlns:a16="http://schemas.microsoft.com/office/drawing/2014/main" id="{DFA2B352-4CD5-401F-B68E-B90A27080C7C}"/>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92" name="文本框 91">
            <a:extLst>
              <a:ext uri="{FF2B5EF4-FFF2-40B4-BE49-F238E27FC236}">
                <a16:creationId xmlns:a16="http://schemas.microsoft.com/office/drawing/2014/main" id="{C0D2A1BE-CD80-4C78-95BC-36125B6A6026}"/>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94" name="组 176">
            <a:extLst>
              <a:ext uri="{FF2B5EF4-FFF2-40B4-BE49-F238E27FC236}">
                <a16:creationId xmlns:a16="http://schemas.microsoft.com/office/drawing/2014/main" id="{316979F3-AB28-4B7C-B2CA-22C3FDDD6DF4}"/>
              </a:ext>
            </a:extLst>
          </p:cNvPr>
          <p:cNvGrpSpPr/>
          <p:nvPr userDrawn="1"/>
        </p:nvGrpSpPr>
        <p:grpSpPr>
          <a:xfrm>
            <a:off x="-6773395" y="2090748"/>
            <a:ext cx="5591218" cy="553087"/>
            <a:chOff x="-5043485" y="1380803"/>
            <a:chExt cx="4785749" cy="427203"/>
          </a:xfrm>
        </p:grpSpPr>
        <p:sp>
          <p:nvSpPr>
            <p:cNvPr id="95" name="矩形 94">
              <a:extLst>
                <a:ext uri="{FF2B5EF4-FFF2-40B4-BE49-F238E27FC236}">
                  <a16:creationId xmlns:a16="http://schemas.microsoft.com/office/drawing/2014/main" id="{ED78EA44-CDD0-4696-870E-21125047A090}"/>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6" name="矩形 95">
              <a:extLst>
                <a:ext uri="{FF2B5EF4-FFF2-40B4-BE49-F238E27FC236}">
                  <a16:creationId xmlns:a16="http://schemas.microsoft.com/office/drawing/2014/main" id="{065B72C0-F403-495A-86AE-52CA6B14CC94}"/>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8" name="矩形 97">
              <a:extLst>
                <a:ext uri="{FF2B5EF4-FFF2-40B4-BE49-F238E27FC236}">
                  <a16:creationId xmlns:a16="http://schemas.microsoft.com/office/drawing/2014/main" id="{0539E742-3010-4495-B416-823DA1419953}"/>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0" name="矩形 119">
              <a:extLst>
                <a:ext uri="{FF2B5EF4-FFF2-40B4-BE49-F238E27FC236}">
                  <a16:creationId xmlns:a16="http://schemas.microsoft.com/office/drawing/2014/main" id="{F215BB35-BA3E-4C76-AD80-60D8D16B7CFB}"/>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21" name="文本框 120">
            <a:extLst>
              <a:ext uri="{FF2B5EF4-FFF2-40B4-BE49-F238E27FC236}">
                <a16:creationId xmlns:a16="http://schemas.microsoft.com/office/drawing/2014/main" id="{1E4CF0F8-BEEC-44A3-832A-F9123A70EB69}"/>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22" name="组 183">
            <a:extLst>
              <a:ext uri="{FF2B5EF4-FFF2-40B4-BE49-F238E27FC236}">
                <a16:creationId xmlns:a16="http://schemas.microsoft.com/office/drawing/2014/main" id="{4D077FF3-CA81-46CA-B439-85B81C69ABA2}"/>
              </a:ext>
            </a:extLst>
          </p:cNvPr>
          <p:cNvGrpSpPr/>
          <p:nvPr userDrawn="1"/>
        </p:nvGrpSpPr>
        <p:grpSpPr>
          <a:xfrm>
            <a:off x="-6773395" y="3767590"/>
            <a:ext cx="5591218" cy="612425"/>
            <a:chOff x="16164196" y="17698000"/>
            <a:chExt cx="4785749" cy="427203"/>
          </a:xfrm>
        </p:grpSpPr>
        <p:sp>
          <p:nvSpPr>
            <p:cNvPr id="123" name="矩形 122">
              <a:extLst>
                <a:ext uri="{FF2B5EF4-FFF2-40B4-BE49-F238E27FC236}">
                  <a16:creationId xmlns:a16="http://schemas.microsoft.com/office/drawing/2014/main" id="{8035B28E-D07C-4719-9695-3D66C1D78F5C}"/>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4" name="矩形 123">
              <a:extLst>
                <a:ext uri="{FF2B5EF4-FFF2-40B4-BE49-F238E27FC236}">
                  <a16:creationId xmlns:a16="http://schemas.microsoft.com/office/drawing/2014/main" id="{0EFC4868-2B54-4F53-9193-18C747E80617}"/>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5" name="矩形 124">
              <a:extLst>
                <a:ext uri="{FF2B5EF4-FFF2-40B4-BE49-F238E27FC236}">
                  <a16:creationId xmlns:a16="http://schemas.microsoft.com/office/drawing/2014/main" id="{7FFDD4B0-0BDD-4E41-A0AE-E58AE8E6E57F}"/>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6" name="矩形 125">
              <a:extLst>
                <a:ext uri="{FF2B5EF4-FFF2-40B4-BE49-F238E27FC236}">
                  <a16:creationId xmlns:a16="http://schemas.microsoft.com/office/drawing/2014/main" id="{C674D51B-7F31-4310-830A-B718C8537599}"/>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27" name="矩形 126">
            <a:extLst>
              <a:ext uri="{FF2B5EF4-FFF2-40B4-BE49-F238E27FC236}">
                <a16:creationId xmlns:a16="http://schemas.microsoft.com/office/drawing/2014/main" id="{E44180D2-ABFA-40E3-AF4B-9A3FA568BC0F}"/>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8" name="矩形 127">
            <a:extLst>
              <a:ext uri="{FF2B5EF4-FFF2-40B4-BE49-F238E27FC236}">
                <a16:creationId xmlns:a16="http://schemas.microsoft.com/office/drawing/2014/main" id="{5D10A8EC-0459-45B7-B74C-60D721F50D8C}"/>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9" name="矩形 128">
            <a:extLst>
              <a:ext uri="{FF2B5EF4-FFF2-40B4-BE49-F238E27FC236}">
                <a16:creationId xmlns:a16="http://schemas.microsoft.com/office/drawing/2014/main" id="{46E373E9-47BF-489A-8FFE-A2589C9447AD}"/>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0" name="矩形 129">
            <a:extLst>
              <a:ext uri="{FF2B5EF4-FFF2-40B4-BE49-F238E27FC236}">
                <a16:creationId xmlns:a16="http://schemas.microsoft.com/office/drawing/2014/main" id="{FB325073-578B-484B-BC75-814D21924F0B}"/>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1" name="文本框 130">
            <a:extLst>
              <a:ext uri="{FF2B5EF4-FFF2-40B4-BE49-F238E27FC236}">
                <a16:creationId xmlns:a16="http://schemas.microsoft.com/office/drawing/2014/main" id="{3977C043-F391-4C80-8382-6B9EF0409DEC}"/>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32" name="组 209">
            <a:extLst>
              <a:ext uri="{FF2B5EF4-FFF2-40B4-BE49-F238E27FC236}">
                <a16:creationId xmlns:a16="http://schemas.microsoft.com/office/drawing/2014/main" id="{709FA1D2-FF4B-4A68-9836-128C092E8330}"/>
              </a:ext>
            </a:extLst>
          </p:cNvPr>
          <p:cNvGrpSpPr/>
          <p:nvPr userDrawn="1"/>
        </p:nvGrpSpPr>
        <p:grpSpPr>
          <a:xfrm>
            <a:off x="-6795697" y="8992657"/>
            <a:ext cx="5613520" cy="549889"/>
            <a:chOff x="-3429000" y="10020646"/>
            <a:chExt cx="3171264" cy="549889"/>
          </a:xfrm>
        </p:grpSpPr>
        <p:sp>
          <p:nvSpPr>
            <p:cNvPr id="133" name="矩形 132">
              <a:extLst>
                <a:ext uri="{FF2B5EF4-FFF2-40B4-BE49-F238E27FC236}">
                  <a16:creationId xmlns:a16="http://schemas.microsoft.com/office/drawing/2014/main" id="{5DD2B52D-D03A-46EA-9036-7826FA775430}"/>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4" name="矩形 133">
              <a:extLst>
                <a:ext uri="{FF2B5EF4-FFF2-40B4-BE49-F238E27FC236}">
                  <a16:creationId xmlns:a16="http://schemas.microsoft.com/office/drawing/2014/main" id="{3A08D16E-FE00-4D01-9906-38DE7771F9DD}"/>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5" name="矩形 134">
              <a:extLst>
                <a:ext uri="{FF2B5EF4-FFF2-40B4-BE49-F238E27FC236}">
                  <a16:creationId xmlns:a16="http://schemas.microsoft.com/office/drawing/2014/main" id="{055F4DBF-AD4A-40B9-BC9A-6EE67D8910D5}"/>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6" name="矩形 135">
              <a:extLst>
                <a:ext uri="{FF2B5EF4-FFF2-40B4-BE49-F238E27FC236}">
                  <a16:creationId xmlns:a16="http://schemas.microsoft.com/office/drawing/2014/main" id="{C8121941-FF48-484A-B36C-7456EA7A22E5}"/>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37" name="文本框 136">
            <a:extLst>
              <a:ext uri="{FF2B5EF4-FFF2-40B4-BE49-F238E27FC236}">
                <a16:creationId xmlns:a16="http://schemas.microsoft.com/office/drawing/2014/main" id="{E3D243A6-7D56-4EEA-9140-546ADF68D6C5}"/>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38" name="矩形 137">
            <a:extLst>
              <a:ext uri="{FF2B5EF4-FFF2-40B4-BE49-F238E27FC236}">
                <a16:creationId xmlns:a16="http://schemas.microsoft.com/office/drawing/2014/main" id="{7CF0A91C-5B83-461B-A627-C3D5191CF094}"/>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9" name="矩形 138">
            <a:extLst>
              <a:ext uri="{FF2B5EF4-FFF2-40B4-BE49-F238E27FC236}">
                <a16:creationId xmlns:a16="http://schemas.microsoft.com/office/drawing/2014/main" id="{AEE997C9-ADE4-46DF-9E5C-DB3A96ADE742}"/>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0" name="矩形 139">
            <a:extLst>
              <a:ext uri="{FF2B5EF4-FFF2-40B4-BE49-F238E27FC236}">
                <a16:creationId xmlns:a16="http://schemas.microsoft.com/office/drawing/2014/main" id="{3F98C0C3-0D81-4B52-8DA3-BB29C73B804D}"/>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1" name="矩形 140">
            <a:extLst>
              <a:ext uri="{FF2B5EF4-FFF2-40B4-BE49-F238E27FC236}">
                <a16:creationId xmlns:a16="http://schemas.microsoft.com/office/drawing/2014/main" id="{F46A4C51-AE1E-4D40-BF4D-E6F906933ABB}"/>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2" name="文本框 141">
            <a:extLst>
              <a:ext uri="{FF2B5EF4-FFF2-40B4-BE49-F238E27FC236}">
                <a16:creationId xmlns:a16="http://schemas.microsoft.com/office/drawing/2014/main" id="{24C3CE5B-A38C-4F90-B739-2FB57AB9EF49}"/>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3" name="矩形 142">
            <a:extLst>
              <a:ext uri="{FF2B5EF4-FFF2-40B4-BE49-F238E27FC236}">
                <a16:creationId xmlns:a16="http://schemas.microsoft.com/office/drawing/2014/main" id="{1EC2F592-C075-4231-BD7A-A0E3F318B459}"/>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4" name="矩形 143">
            <a:extLst>
              <a:ext uri="{FF2B5EF4-FFF2-40B4-BE49-F238E27FC236}">
                <a16:creationId xmlns:a16="http://schemas.microsoft.com/office/drawing/2014/main" id="{9C4B1807-E501-4C44-9EDA-28C417E4CAB2}"/>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5" name="矩形 144">
            <a:extLst>
              <a:ext uri="{FF2B5EF4-FFF2-40B4-BE49-F238E27FC236}">
                <a16:creationId xmlns:a16="http://schemas.microsoft.com/office/drawing/2014/main" id="{864C961F-B330-4E96-9867-056A7D824B83}"/>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6" name="矩形 145">
            <a:extLst>
              <a:ext uri="{FF2B5EF4-FFF2-40B4-BE49-F238E27FC236}">
                <a16:creationId xmlns:a16="http://schemas.microsoft.com/office/drawing/2014/main" id="{26E94961-2308-415A-BA60-DC073A4691BF}"/>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7" name="矩形 146">
            <a:extLst>
              <a:ext uri="{FF2B5EF4-FFF2-40B4-BE49-F238E27FC236}">
                <a16:creationId xmlns:a16="http://schemas.microsoft.com/office/drawing/2014/main" id="{5E6BF854-B896-4343-9602-2602C7BFB951}"/>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8" name="矩形 147">
            <a:extLst>
              <a:ext uri="{FF2B5EF4-FFF2-40B4-BE49-F238E27FC236}">
                <a16:creationId xmlns:a16="http://schemas.microsoft.com/office/drawing/2014/main" id="{9EED28A9-F932-4E5A-B226-6AD4F1BD048B}"/>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9" name="文本框 148">
            <a:extLst>
              <a:ext uri="{FF2B5EF4-FFF2-40B4-BE49-F238E27FC236}">
                <a16:creationId xmlns:a16="http://schemas.microsoft.com/office/drawing/2014/main" id="{72EFC5B9-566D-454E-BDA6-70D1F7B69DF9}"/>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0" name="文本框 149">
            <a:extLst>
              <a:ext uri="{FF2B5EF4-FFF2-40B4-BE49-F238E27FC236}">
                <a16:creationId xmlns:a16="http://schemas.microsoft.com/office/drawing/2014/main" id="{F3808BA9-B654-48EA-94EC-EE7E612C546F}"/>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51" name="组 65">
            <a:extLst>
              <a:ext uri="{FF2B5EF4-FFF2-40B4-BE49-F238E27FC236}">
                <a16:creationId xmlns:a16="http://schemas.microsoft.com/office/drawing/2014/main" id="{FFED0AD4-0D37-424E-A867-5F618D03BF13}"/>
              </a:ext>
            </a:extLst>
          </p:cNvPr>
          <p:cNvGrpSpPr/>
          <p:nvPr userDrawn="1"/>
        </p:nvGrpSpPr>
        <p:grpSpPr>
          <a:xfrm>
            <a:off x="-6801315" y="5537689"/>
            <a:ext cx="5619138" cy="578506"/>
            <a:chOff x="5058585" y="17758837"/>
            <a:chExt cx="4833751" cy="427203"/>
          </a:xfrm>
        </p:grpSpPr>
        <p:sp>
          <p:nvSpPr>
            <p:cNvPr id="152" name="矩形 151">
              <a:extLst>
                <a:ext uri="{FF2B5EF4-FFF2-40B4-BE49-F238E27FC236}">
                  <a16:creationId xmlns:a16="http://schemas.microsoft.com/office/drawing/2014/main" id="{A7568DC4-D41C-4B2B-9FBB-C3DC7BBA59A6}"/>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3" name="矩形 152">
              <a:extLst>
                <a:ext uri="{FF2B5EF4-FFF2-40B4-BE49-F238E27FC236}">
                  <a16:creationId xmlns:a16="http://schemas.microsoft.com/office/drawing/2014/main" id="{0111ABE4-F1F4-48AB-9A4C-44D1F6BA713C}"/>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4" name="矩形 153">
              <a:extLst>
                <a:ext uri="{FF2B5EF4-FFF2-40B4-BE49-F238E27FC236}">
                  <a16:creationId xmlns:a16="http://schemas.microsoft.com/office/drawing/2014/main" id="{F3E78272-0CC7-4327-A36C-84336E760D43}"/>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5" name="矩形 154">
              <a:extLst>
                <a:ext uri="{FF2B5EF4-FFF2-40B4-BE49-F238E27FC236}">
                  <a16:creationId xmlns:a16="http://schemas.microsoft.com/office/drawing/2014/main" id="{836A840B-ED83-433C-8087-45ABBCCBE5A8}"/>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56" name="文本框 155">
            <a:extLst>
              <a:ext uri="{FF2B5EF4-FFF2-40B4-BE49-F238E27FC236}">
                <a16:creationId xmlns:a16="http://schemas.microsoft.com/office/drawing/2014/main" id="{96EA8E04-2B32-4B05-8E25-38BF5F5A845A}"/>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57" name="组 88">
            <a:extLst>
              <a:ext uri="{FF2B5EF4-FFF2-40B4-BE49-F238E27FC236}">
                <a16:creationId xmlns:a16="http://schemas.microsoft.com/office/drawing/2014/main" id="{6C007591-715E-4CD3-8B3E-1AA3E6A27DD3}"/>
              </a:ext>
            </a:extLst>
          </p:cNvPr>
          <p:cNvGrpSpPr/>
          <p:nvPr userDrawn="1"/>
        </p:nvGrpSpPr>
        <p:grpSpPr>
          <a:xfrm>
            <a:off x="-6777036" y="7273869"/>
            <a:ext cx="5594859" cy="565735"/>
            <a:chOff x="10651243" y="17775861"/>
            <a:chExt cx="4775839" cy="427203"/>
          </a:xfrm>
        </p:grpSpPr>
        <p:sp>
          <p:nvSpPr>
            <p:cNvPr id="158" name="矩形 157">
              <a:extLst>
                <a:ext uri="{FF2B5EF4-FFF2-40B4-BE49-F238E27FC236}">
                  <a16:creationId xmlns:a16="http://schemas.microsoft.com/office/drawing/2014/main" id="{5B8060B1-220A-4028-AF67-BE069C3BE3B4}"/>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9" name="矩形 158">
              <a:extLst>
                <a:ext uri="{FF2B5EF4-FFF2-40B4-BE49-F238E27FC236}">
                  <a16:creationId xmlns:a16="http://schemas.microsoft.com/office/drawing/2014/main" id="{CF6988CA-CAF9-4A72-B0D4-0EC88AA6D251}"/>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0" name="矩形 159">
              <a:extLst>
                <a:ext uri="{FF2B5EF4-FFF2-40B4-BE49-F238E27FC236}">
                  <a16:creationId xmlns:a16="http://schemas.microsoft.com/office/drawing/2014/main" id="{CC55163B-0EFB-43C0-9523-57096C079256}"/>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1" name="矩形 160">
              <a:extLst>
                <a:ext uri="{FF2B5EF4-FFF2-40B4-BE49-F238E27FC236}">
                  <a16:creationId xmlns:a16="http://schemas.microsoft.com/office/drawing/2014/main" id="{89C99F8F-F9D4-49EB-AFB8-BAE0FF50C346}"/>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62" name="文本框 161">
            <a:extLst>
              <a:ext uri="{FF2B5EF4-FFF2-40B4-BE49-F238E27FC236}">
                <a16:creationId xmlns:a16="http://schemas.microsoft.com/office/drawing/2014/main" id="{E62C66B0-87EF-4715-8E74-DF652B9B66DA}"/>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63" name="文本框 162">
            <a:extLst>
              <a:ext uri="{FF2B5EF4-FFF2-40B4-BE49-F238E27FC236}">
                <a16:creationId xmlns:a16="http://schemas.microsoft.com/office/drawing/2014/main" id="{4D38BEC6-F45F-4379-B324-823600B3DCBD}"/>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4" name="文本框 163">
            <a:extLst>
              <a:ext uri="{FF2B5EF4-FFF2-40B4-BE49-F238E27FC236}">
                <a16:creationId xmlns:a16="http://schemas.microsoft.com/office/drawing/2014/main" id="{E9067A64-277B-44BB-9BBD-E44F9793C951}"/>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5" name="文本框 164">
            <a:extLst>
              <a:ext uri="{FF2B5EF4-FFF2-40B4-BE49-F238E27FC236}">
                <a16:creationId xmlns:a16="http://schemas.microsoft.com/office/drawing/2014/main" id="{CA2F9A09-ECEA-48B0-AB23-D1799AF20B4A}"/>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6" name="文本框 165">
            <a:extLst>
              <a:ext uri="{FF2B5EF4-FFF2-40B4-BE49-F238E27FC236}">
                <a16:creationId xmlns:a16="http://schemas.microsoft.com/office/drawing/2014/main" id="{9BAC7F13-A20B-47B6-BD2F-E4B64D178C70}"/>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7" name="文本框 166">
            <a:extLst>
              <a:ext uri="{FF2B5EF4-FFF2-40B4-BE49-F238E27FC236}">
                <a16:creationId xmlns:a16="http://schemas.microsoft.com/office/drawing/2014/main" id="{5730128F-78D6-4472-81BB-99618AEE71FA}"/>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8" name="文本框 167">
            <a:extLst>
              <a:ext uri="{FF2B5EF4-FFF2-40B4-BE49-F238E27FC236}">
                <a16:creationId xmlns:a16="http://schemas.microsoft.com/office/drawing/2014/main" id="{16BBBA7A-F7D4-461D-B7C6-3467E31A7DD8}"/>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9" name="文本框 168">
            <a:extLst>
              <a:ext uri="{FF2B5EF4-FFF2-40B4-BE49-F238E27FC236}">
                <a16:creationId xmlns:a16="http://schemas.microsoft.com/office/drawing/2014/main" id="{C4E2C816-E7B4-42E8-9129-ED3BD5A43A97}"/>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74" name="Textplatzhalter 3">
            <a:extLst>
              <a:ext uri="{FF2B5EF4-FFF2-40B4-BE49-F238E27FC236}">
                <a16:creationId xmlns:a16="http://schemas.microsoft.com/office/drawing/2014/main" id="{CAABAA1D-4EB9-4D6C-B2A6-778ABB2DCE95}"/>
              </a:ext>
            </a:extLst>
          </p:cNvPr>
          <p:cNvSpPr>
            <a:spLocks noGrp="1"/>
          </p:cNvSpPr>
          <p:nvPr>
            <p:ph type="body" sz="quarter" idx="58" hasCustomPrompt="1"/>
          </p:nvPr>
        </p:nvSpPr>
        <p:spPr>
          <a:xfrm>
            <a:off x="1749425" y="3118144"/>
            <a:ext cx="9542463" cy="954463"/>
          </a:xfrm>
        </p:spPr>
        <p:txBody>
          <a:bodyPr tIns="36000" bIns="36000" anchor="t">
            <a:noAutofit/>
          </a:bodyPr>
          <a:lstStyle>
            <a:lvl1pPr marL="0" marR="0" indent="0" algn="l" defTabSz="1828709" rtl="0" eaLnBrk="1" fontAlgn="auto" latinLnBrk="0" hangingPunct="1">
              <a:lnSpc>
                <a:spcPct val="100000"/>
              </a:lnSpc>
              <a:spcBef>
                <a:spcPts val="2000"/>
              </a:spcBef>
              <a:spcAft>
                <a:spcPts val="0"/>
              </a:spcAft>
              <a:buClrTx/>
              <a:buSzTx/>
              <a:buFont typeface="Arial" panose="020B0604020202020204" pitchFamily="34" charset="0"/>
              <a:buNone/>
              <a:tabLst/>
              <a:defRPr sz="3200" b="0" i="0" spc="0" baseline="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stStyle>
          <a:p>
            <a:pPr lvl="0"/>
            <a:r>
              <a:rPr lang="zh-CN" altLang="en-US" noProof="0" dirty="0"/>
              <a:t>副标题可在此处添加</a:t>
            </a:r>
          </a:p>
        </p:txBody>
      </p:sp>
      <p:sp>
        <p:nvSpPr>
          <p:cNvPr id="80" name="矩形 79"/>
          <p:cNvSpPr/>
          <p:nvPr userDrawn="1"/>
        </p:nvSpPr>
        <p:spPr>
          <a:xfrm>
            <a:off x="12376438" y="2643631"/>
            <a:ext cx="10816733" cy="10293718"/>
          </a:xfrm>
          <a:prstGeom prst="rect">
            <a:avLst/>
          </a:prstGeom>
          <a:solidFill>
            <a:srgbClr val="F3F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8" name="图片 6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8" y="635389"/>
            <a:ext cx="1959142" cy="515403"/>
          </a:xfrm>
          <a:prstGeom prst="rect">
            <a:avLst/>
          </a:prstGeom>
        </p:spPr>
      </p:pic>
      <p:sp>
        <p:nvSpPr>
          <p:cNvPr id="73" name="内容占位符 3"/>
          <p:cNvSpPr>
            <a:spLocks noGrp="1"/>
          </p:cNvSpPr>
          <p:nvPr>
            <p:ph sz="quarter" idx="63"/>
          </p:nvPr>
        </p:nvSpPr>
        <p:spPr>
          <a:xfrm>
            <a:off x="12982576" y="4249418"/>
            <a:ext cx="9552130" cy="8333108"/>
          </a:xfrm>
        </p:spPr>
        <p:txBody>
          <a:bodyPr anchor="t">
            <a:normAutofit/>
          </a:bodyPr>
          <a:lstStyle>
            <a:lvl1pPr marL="457200" marR="0" indent="-457200" algn="l" defTabSz="1828709" rtl="0" eaLnBrk="1" fontAlgn="auto" latinLnBrk="0" hangingPunct="1">
              <a:lnSpc>
                <a:spcPct val="150000"/>
              </a:lnSpc>
              <a:spcBef>
                <a:spcPts val="2000"/>
              </a:spcBef>
              <a:spcAft>
                <a:spcPts val="0"/>
              </a:spcAft>
              <a:buClrTx/>
              <a:buSzTx/>
              <a:buFont typeface="Arial" panose="020B0604020202020204" pitchFamily="34" charset="0"/>
              <a:buChar char="•"/>
              <a:tabLst/>
              <a:defRPr sz="32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817563" indent="-457200">
              <a:lnSpc>
                <a:spcPct val="150000"/>
              </a:lnSpc>
              <a:spcAft>
                <a:spcPts val="0"/>
              </a:spcAft>
              <a:buFont typeface="Arial" panose="020B0604020202020204" pitchFamily="34" charset="0"/>
              <a:buChar char="•"/>
              <a:defRPr sz="32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1081088" indent="-457200">
              <a:lnSpc>
                <a:spcPct val="150000"/>
              </a:lnSpc>
              <a:spcAft>
                <a:spcPts val="0"/>
              </a:spcAft>
              <a:buFont typeface="Arial" panose="020B0604020202020204" pitchFamily="34" charset="0"/>
              <a:buChar char="•"/>
              <a:defRPr sz="32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357313" indent="-457200">
              <a:lnSpc>
                <a:spcPct val="150000"/>
              </a:lnSpc>
              <a:spcAft>
                <a:spcPts val="0"/>
              </a:spcAft>
              <a:buFont typeface="Arial" panose="020B0604020202020204" pitchFamily="34" charset="0"/>
              <a:buChar char="•"/>
              <a:defRPr sz="32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2882900"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0"/>
            <a:endParaRPr lang="zh-CN" altLang="en-US" noProof="0" dirty="0"/>
          </a:p>
        </p:txBody>
      </p:sp>
      <p:sp>
        <p:nvSpPr>
          <p:cNvPr id="76" name="Textplatzhalter 3">
            <a:extLst>
              <a:ext uri="{FF2B5EF4-FFF2-40B4-BE49-F238E27FC236}">
                <a16:creationId xmlns:a16="http://schemas.microsoft.com/office/drawing/2014/main" id="{CAABAA1D-4EB9-4D6C-B2A6-778ABB2DCE95}"/>
              </a:ext>
            </a:extLst>
          </p:cNvPr>
          <p:cNvSpPr>
            <a:spLocks noGrp="1"/>
          </p:cNvSpPr>
          <p:nvPr>
            <p:ph type="body" sz="quarter" idx="64" hasCustomPrompt="1"/>
          </p:nvPr>
        </p:nvSpPr>
        <p:spPr>
          <a:xfrm>
            <a:off x="12982575" y="3132141"/>
            <a:ext cx="9542463" cy="954463"/>
          </a:xfrm>
        </p:spPr>
        <p:txBody>
          <a:bodyPr tIns="36000" bIns="36000" anchor="t">
            <a:noAutofit/>
          </a:bodyPr>
          <a:lstStyle>
            <a:lvl1pPr marL="0" marR="0" indent="0" algn="l" defTabSz="1828709" rtl="0" eaLnBrk="1" fontAlgn="auto" latinLnBrk="0" hangingPunct="1">
              <a:lnSpc>
                <a:spcPct val="100000"/>
              </a:lnSpc>
              <a:spcBef>
                <a:spcPts val="2000"/>
              </a:spcBef>
              <a:spcAft>
                <a:spcPts val="0"/>
              </a:spcAft>
              <a:buClrTx/>
              <a:buSzTx/>
              <a:buFont typeface="Arial" panose="020B0604020202020204" pitchFamily="34" charset="0"/>
              <a:buNone/>
              <a:tabLst/>
              <a:defRPr sz="3200" b="0" i="0" spc="0" baseline="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stStyle>
          <a:p>
            <a:pPr lvl="0"/>
            <a:r>
              <a:rPr lang="zh-CN" altLang="en-US" noProof="0" dirty="0"/>
              <a:t>副标题可在此处添加</a:t>
            </a:r>
          </a:p>
        </p:txBody>
      </p:sp>
      <p:sp>
        <p:nvSpPr>
          <p:cNvPr id="81" name="Textplatzhalter 8"/>
          <p:cNvSpPr>
            <a:spLocks noGrp="1"/>
          </p:cNvSpPr>
          <p:nvPr>
            <p:ph type="body" sz="quarter" idx="61" hasCustomPrompt="1"/>
          </p:nvPr>
        </p:nvSpPr>
        <p:spPr>
          <a:xfrm>
            <a:off x="1121414" y="560144"/>
            <a:ext cx="18387241" cy="913720"/>
          </a:xfrm>
          <a:prstGeom prst="rect">
            <a:avLst/>
          </a:prstGeom>
        </p:spPr>
        <p:txBody>
          <a:bodyPr lIns="0" tIns="0" rIns="0" bIns="0" anchor="ctr">
            <a:noAutofit/>
          </a:bodyPr>
          <a:lstStyle>
            <a:lvl1pPr marL="0" indent="0">
              <a:lnSpc>
                <a:spcPct val="150000"/>
              </a:lnSpc>
              <a:spcBef>
                <a:spcPts val="0"/>
              </a:spcBef>
              <a:spcAft>
                <a:spcPts val="0"/>
              </a:spcAft>
              <a:buNone/>
              <a:defRPr sz="5200" b="0" i="0" cap="none" baseline="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标题可在此处添加</a:t>
            </a:r>
            <a:endParaRPr lang="en-US" altLang="zh-CN" noProof="0" dirty="0"/>
          </a:p>
        </p:txBody>
      </p:sp>
      <p:sp>
        <p:nvSpPr>
          <p:cNvPr id="82" name="Textplatzhalter 8"/>
          <p:cNvSpPr>
            <a:spLocks noGrp="1"/>
          </p:cNvSpPr>
          <p:nvPr>
            <p:ph type="body" sz="quarter" idx="62" hasCustomPrompt="1"/>
          </p:nvPr>
        </p:nvSpPr>
        <p:spPr>
          <a:xfrm>
            <a:off x="1121414" y="1484739"/>
            <a:ext cx="18387241" cy="534065"/>
          </a:xfrm>
          <a:prstGeom prst="rect">
            <a:avLst/>
          </a:prstGeom>
        </p:spPr>
        <p:txBody>
          <a:bodyPr lIns="0" tIns="0" rIns="0" bIns="0" anchor="ctr">
            <a:noAutofit/>
          </a:bodyPr>
          <a:lstStyle>
            <a:lvl1pPr marL="0" indent="0">
              <a:lnSpc>
                <a:spcPct val="150000"/>
              </a:lnSpc>
              <a:spcBef>
                <a:spcPts val="0"/>
              </a:spcBef>
              <a:spcAft>
                <a:spcPts val="0"/>
              </a:spcAft>
              <a:buNone/>
              <a:defRPr sz="4400" b="0" i="0" cap="none" baseline="0">
                <a:solidFill>
                  <a:schemeClr val="bg1">
                    <a:lumMod val="65000"/>
                  </a:schemeClr>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副标题可在此处添加</a:t>
            </a:r>
            <a:endParaRPr lang="en-US" altLang="zh-CN" noProof="0" dirty="0"/>
          </a:p>
        </p:txBody>
      </p:sp>
    </p:spTree>
  </p:cSld>
  <p:clrMapOvr>
    <a:masterClrMapping/>
  </p:clrMapOvr>
  <p:extLst mod="1">
    <p:ext uri="{DCECCB84-F9BA-43D5-87BE-67443E8EF086}">
      <p15:sldGuideLst xmlns:p15="http://schemas.microsoft.com/office/powerpoint/2012/main">
        <p15:guide id="10" pos="1102" userDrawn="1">
          <p15:clr>
            <a:srgbClr val="FBAE40"/>
          </p15:clr>
        </p15:guide>
        <p15:guide id="11" pos="717">
          <p15:clr>
            <a:srgbClr val="FBAE40"/>
          </p15:clr>
        </p15:guide>
        <p15:guide id="12" pos="354">
          <p15:clr>
            <a:srgbClr val="FBAE40"/>
          </p15:clr>
        </p15:guide>
        <p15:guide id="14" pos="14620">
          <p15:clr>
            <a:srgbClr val="FBAE40"/>
          </p15:clr>
        </p15:guide>
        <p15:guide id="15" pos="15006">
          <p15:clr>
            <a:srgbClr val="FBAE40"/>
          </p15:clr>
        </p15:guide>
        <p15:guide id="16" orient="horz" pos="7926">
          <p15:clr>
            <a:srgbClr val="FBAE40"/>
          </p15:clr>
        </p15:guide>
        <p15:guide id="20" orient="horz" pos="487" userDrawn="1">
          <p15:clr>
            <a:srgbClr val="FBAE40"/>
          </p15:clr>
        </p15:guide>
        <p15:guide id="24" orient="horz" pos="8153">
          <p15:clr>
            <a:srgbClr val="FBAE40"/>
          </p15:clr>
        </p15:guide>
        <p15:guide id="25" pos="14211" userDrawn="1">
          <p15:clr>
            <a:srgbClr val="FBAE40"/>
          </p15:clr>
        </p15:guide>
        <p15:guide id="26" pos="7113" userDrawn="1">
          <p15:clr>
            <a:srgbClr val="FBAE40"/>
          </p15:clr>
        </p15:guide>
        <p15:guide id="27" pos="8178" userDrawn="1">
          <p15:clr>
            <a:srgbClr val="FBAE40"/>
          </p15:clr>
        </p15:guide>
        <p15:guide id="28" orient="horz" pos="1666" userDrawn="1">
          <p15:clr>
            <a:srgbClr val="FBAE40"/>
          </p15:clr>
        </p15:guide>
        <p15:guide id="29" orient="horz" pos="1961"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1内容页">
    <p:spTree>
      <p:nvGrpSpPr>
        <p:cNvPr id="1" name=""/>
        <p:cNvGrpSpPr/>
        <p:nvPr/>
      </p:nvGrpSpPr>
      <p:grpSpPr>
        <a:xfrm>
          <a:off x="0" y="0"/>
          <a:ext cx="0" cy="0"/>
          <a:chOff x="0" y="0"/>
          <a:chExt cx="0" cy="0"/>
        </a:xfrm>
      </p:grpSpPr>
      <p:sp>
        <p:nvSpPr>
          <p:cNvPr id="76" name="矩形 75"/>
          <p:cNvSpPr/>
          <p:nvPr userDrawn="1"/>
        </p:nvSpPr>
        <p:spPr>
          <a:xfrm>
            <a:off x="1135271" y="2609850"/>
            <a:ext cx="6880018" cy="10360748"/>
          </a:xfrm>
          <a:prstGeom prst="rect">
            <a:avLst/>
          </a:prstGeom>
          <a:solidFill>
            <a:srgbClr val="F3F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a:extLst>
              <a:ext uri="{FF2B5EF4-FFF2-40B4-BE49-F238E27FC236}">
                <a16:creationId xmlns:a16="http://schemas.microsoft.com/office/drawing/2014/main" id="{E4437152-43C5-4A53-A79E-4741B3D0DCD6}"/>
              </a:ext>
            </a:extLst>
          </p:cNvPr>
          <p:cNvSpPr/>
          <p:nvPr userDrawn="1"/>
        </p:nvSpPr>
        <p:spPr>
          <a:xfrm>
            <a:off x="-5190548" y="375253"/>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竞品颜色</a:t>
            </a:r>
            <a:endParaRPr lang="zh-CN" altLang="en-US" sz="3200" dirty="0"/>
          </a:p>
        </p:txBody>
      </p:sp>
      <p:sp>
        <p:nvSpPr>
          <p:cNvPr id="87" name="矩形 86">
            <a:extLst>
              <a:ext uri="{FF2B5EF4-FFF2-40B4-BE49-F238E27FC236}">
                <a16:creationId xmlns:a16="http://schemas.microsoft.com/office/drawing/2014/main" id="{FFFD7C7D-9115-4595-A677-B9C1B8A2167C}"/>
              </a:ext>
            </a:extLst>
          </p:cNvPr>
          <p:cNvSpPr/>
          <p:nvPr userDrawn="1"/>
        </p:nvSpPr>
        <p:spPr>
          <a:xfrm>
            <a:off x="25395955" y="844550"/>
            <a:ext cx="2530561" cy="584775"/>
          </a:xfrm>
          <a:prstGeom prst="rect">
            <a:avLst/>
          </a:prstGeom>
        </p:spPr>
        <p:txBody>
          <a:bodyPr wrap="square">
            <a:spAutoFit/>
          </a:bodyPr>
          <a:lstStyle/>
          <a:p>
            <a:r>
              <a:rPr lang="en-US" altLang="zh-CN"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a:t>
            </a:r>
            <a:r>
              <a:rPr lang="zh-CN" altLang="en-US" sz="3200" b="0" i="0" dirty="0">
                <a:solidFill>
                  <a:srgbClr val="415FFF"/>
                </a:solidFill>
                <a:latin typeface="vivo type CN简 Regular" panose="02000500000000000000" charset="-122"/>
                <a:ea typeface="vivo type CN简 Regular" panose="02000500000000000000" charset="-122"/>
                <a:cs typeface="vivo type CN简 Regular" panose="02000500000000000000" charset="-122"/>
              </a:rPr>
              <a:t>品牌颜色</a:t>
            </a:r>
            <a:endParaRPr lang="zh-CN" altLang="en-US" sz="3200" dirty="0"/>
          </a:p>
        </p:txBody>
      </p:sp>
      <p:sp>
        <p:nvSpPr>
          <p:cNvPr id="88" name="文本框 87">
            <a:extLst>
              <a:ext uri="{FF2B5EF4-FFF2-40B4-BE49-F238E27FC236}">
                <a16:creationId xmlns:a16="http://schemas.microsoft.com/office/drawing/2014/main" id="{DBC33B6B-FA31-4F36-AFEB-D670552957B0}"/>
              </a:ext>
            </a:extLst>
          </p:cNvPr>
          <p:cNvSpPr txBox="1"/>
          <p:nvPr userDrawn="1"/>
        </p:nvSpPr>
        <p:spPr>
          <a:xfrm>
            <a:off x="-4896465" y="1490231"/>
            <a:ext cx="19380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Apple</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89" name="组 176">
            <a:extLst>
              <a:ext uri="{FF2B5EF4-FFF2-40B4-BE49-F238E27FC236}">
                <a16:creationId xmlns:a16="http://schemas.microsoft.com/office/drawing/2014/main" id="{5BABF5AA-8DDE-4903-8016-E1E30530DA98}"/>
              </a:ext>
            </a:extLst>
          </p:cNvPr>
          <p:cNvGrpSpPr/>
          <p:nvPr userDrawn="1"/>
        </p:nvGrpSpPr>
        <p:grpSpPr>
          <a:xfrm>
            <a:off x="-6773395" y="2090748"/>
            <a:ext cx="5591218" cy="553087"/>
            <a:chOff x="-5043485" y="1380803"/>
            <a:chExt cx="4785749" cy="427203"/>
          </a:xfrm>
        </p:grpSpPr>
        <p:sp>
          <p:nvSpPr>
            <p:cNvPr id="91" name="矩形 90">
              <a:extLst>
                <a:ext uri="{FF2B5EF4-FFF2-40B4-BE49-F238E27FC236}">
                  <a16:creationId xmlns:a16="http://schemas.microsoft.com/office/drawing/2014/main" id="{3DEE79CD-2C30-4C38-BB13-83A0241E71D3}"/>
                </a:ext>
              </a:extLst>
            </p:cNvPr>
            <p:cNvSpPr/>
            <p:nvPr userDrawn="1"/>
          </p:nvSpPr>
          <p:spPr>
            <a:xfrm>
              <a:off x="-3854817" y="1380803"/>
              <a:ext cx="1199027" cy="427203"/>
            </a:xfrm>
            <a:prstGeom prst="rect">
              <a:avLst/>
            </a:prstGeom>
            <a:solidFill>
              <a:schemeClr val="tx1">
                <a:lumMod val="50000"/>
                <a:lumOff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2" name="矩形 91">
              <a:extLst>
                <a:ext uri="{FF2B5EF4-FFF2-40B4-BE49-F238E27FC236}">
                  <a16:creationId xmlns:a16="http://schemas.microsoft.com/office/drawing/2014/main" id="{6DB2988F-F504-4C90-9C12-A98A657E4806}"/>
                </a:ext>
              </a:extLst>
            </p:cNvPr>
            <p:cNvSpPr/>
            <p:nvPr userDrawn="1"/>
          </p:nvSpPr>
          <p:spPr>
            <a:xfrm>
              <a:off x="-2655790" y="1380803"/>
              <a:ext cx="1199027" cy="427203"/>
            </a:xfrm>
            <a:prstGeom prst="rect">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3" name="矩形 92">
              <a:extLst>
                <a:ext uri="{FF2B5EF4-FFF2-40B4-BE49-F238E27FC236}">
                  <a16:creationId xmlns:a16="http://schemas.microsoft.com/office/drawing/2014/main" id="{3723DA4C-DB9B-4D27-8059-0E3DA7C4DC56}"/>
                </a:ext>
              </a:extLst>
            </p:cNvPr>
            <p:cNvSpPr/>
            <p:nvPr userDrawn="1"/>
          </p:nvSpPr>
          <p:spPr>
            <a:xfrm>
              <a:off x="-5043485" y="1380803"/>
              <a:ext cx="1199027" cy="427203"/>
            </a:xfrm>
            <a:prstGeom prst="rect">
              <a:avLst/>
            </a:prstGeom>
            <a:solidFill>
              <a:schemeClr val="bg1">
                <a:lumMod val="8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4" name="矩形 93">
              <a:extLst>
                <a:ext uri="{FF2B5EF4-FFF2-40B4-BE49-F238E27FC236}">
                  <a16:creationId xmlns:a16="http://schemas.microsoft.com/office/drawing/2014/main" id="{962F6D1D-DA6F-410F-8E15-1D141A9250B2}"/>
                </a:ext>
              </a:extLst>
            </p:cNvPr>
            <p:cNvSpPr/>
            <p:nvPr userDrawn="1"/>
          </p:nvSpPr>
          <p:spPr>
            <a:xfrm>
              <a:off x="-1456763" y="1380803"/>
              <a:ext cx="1199027" cy="427203"/>
            </a:xfrm>
            <a:prstGeom prst="rect">
              <a:avLst/>
            </a:prstGeom>
            <a:solidFill>
              <a:schemeClr val="tx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96" name="文本框 95">
            <a:extLst>
              <a:ext uri="{FF2B5EF4-FFF2-40B4-BE49-F238E27FC236}">
                <a16:creationId xmlns:a16="http://schemas.microsoft.com/office/drawing/2014/main" id="{F2E2F250-02C6-470C-8562-1F555B8664E9}"/>
              </a:ext>
            </a:extLst>
          </p:cNvPr>
          <p:cNvSpPr txBox="1"/>
          <p:nvPr userDrawn="1"/>
        </p:nvSpPr>
        <p:spPr>
          <a:xfrm>
            <a:off x="-5171377" y="3175658"/>
            <a:ext cx="248786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Samsung</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22" name="组 183">
            <a:extLst>
              <a:ext uri="{FF2B5EF4-FFF2-40B4-BE49-F238E27FC236}">
                <a16:creationId xmlns:a16="http://schemas.microsoft.com/office/drawing/2014/main" id="{CE0620B3-8099-4579-8DAE-49514FCFB771}"/>
              </a:ext>
            </a:extLst>
          </p:cNvPr>
          <p:cNvGrpSpPr/>
          <p:nvPr userDrawn="1"/>
        </p:nvGrpSpPr>
        <p:grpSpPr>
          <a:xfrm>
            <a:off x="-6773395" y="3767590"/>
            <a:ext cx="5591218" cy="612425"/>
            <a:chOff x="16164196" y="17698000"/>
            <a:chExt cx="4785749" cy="427203"/>
          </a:xfrm>
        </p:grpSpPr>
        <p:sp>
          <p:nvSpPr>
            <p:cNvPr id="123" name="矩形 122">
              <a:extLst>
                <a:ext uri="{FF2B5EF4-FFF2-40B4-BE49-F238E27FC236}">
                  <a16:creationId xmlns:a16="http://schemas.microsoft.com/office/drawing/2014/main" id="{F848A71B-2D6F-46EE-9F5A-CE046EEFCAB9}"/>
                </a:ext>
              </a:extLst>
            </p:cNvPr>
            <p:cNvSpPr/>
            <p:nvPr userDrawn="1"/>
          </p:nvSpPr>
          <p:spPr>
            <a:xfrm>
              <a:off x="17352864" y="17698000"/>
              <a:ext cx="1199027" cy="427203"/>
            </a:xfrm>
            <a:prstGeom prst="rect">
              <a:avLst/>
            </a:prstGeom>
            <a:solidFill>
              <a:srgbClr val="8C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6" name="矩形 125">
              <a:extLst>
                <a:ext uri="{FF2B5EF4-FFF2-40B4-BE49-F238E27FC236}">
                  <a16:creationId xmlns:a16="http://schemas.microsoft.com/office/drawing/2014/main" id="{61AF48CA-7F46-4B9E-AD96-101DC935742D}"/>
                </a:ext>
              </a:extLst>
            </p:cNvPr>
            <p:cNvSpPr/>
            <p:nvPr userDrawn="1"/>
          </p:nvSpPr>
          <p:spPr>
            <a:xfrm>
              <a:off x="18551891" y="17698000"/>
              <a:ext cx="1199027" cy="427203"/>
            </a:xfrm>
            <a:prstGeom prst="rect">
              <a:avLst/>
            </a:prstGeom>
            <a:solidFill>
              <a:srgbClr val="7832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7" name="矩形 126">
              <a:extLst>
                <a:ext uri="{FF2B5EF4-FFF2-40B4-BE49-F238E27FC236}">
                  <a16:creationId xmlns:a16="http://schemas.microsoft.com/office/drawing/2014/main" id="{ED19BD06-DC3D-4AA7-B268-BE5F9CBEB24C}"/>
                </a:ext>
              </a:extLst>
            </p:cNvPr>
            <p:cNvSpPr/>
            <p:nvPr userDrawn="1"/>
          </p:nvSpPr>
          <p:spPr>
            <a:xfrm>
              <a:off x="19750918" y="17698000"/>
              <a:ext cx="1199027" cy="427203"/>
            </a:xfrm>
            <a:prstGeom prst="rect">
              <a:avLst/>
            </a:prstGeom>
            <a:solidFill>
              <a:srgbClr val="6700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8" name="矩形 127">
              <a:extLst>
                <a:ext uri="{FF2B5EF4-FFF2-40B4-BE49-F238E27FC236}">
                  <a16:creationId xmlns:a16="http://schemas.microsoft.com/office/drawing/2014/main" id="{C4CBCCBB-AAC0-4AE9-A861-3ACEB2A92453}"/>
                </a:ext>
              </a:extLst>
            </p:cNvPr>
            <p:cNvSpPr/>
            <p:nvPr userDrawn="1"/>
          </p:nvSpPr>
          <p:spPr>
            <a:xfrm>
              <a:off x="16164196" y="17698000"/>
              <a:ext cx="1199027" cy="427203"/>
            </a:xfrm>
            <a:prstGeom prst="rect">
              <a:avLst/>
            </a:prstGeom>
            <a:solidFill>
              <a:srgbClr val="8C6D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29" name="矩形 128">
            <a:extLst>
              <a:ext uri="{FF2B5EF4-FFF2-40B4-BE49-F238E27FC236}">
                <a16:creationId xmlns:a16="http://schemas.microsoft.com/office/drawing/2014/main" id="{94B7C4E6-EBE4-4204-BE3E-E95A7E63658D}"/>
              </a:ext>
            </a:extLst>
          </p:cNvPr>
          <p:cNvSpPr/>
          <p:nvPr userDrawn="1"/>
        </p:nvSpPr>
        <p:spPr>
          <a:xfrm>
            <a:off x="-5384668" y="12403163"/>
            <a:ext cx="1400831" cy="545267"/>
          </a:xfrm>
          <a:prstGeom prst="rect">
            <a:avLst/>
          </a:prstGeom>
          <a:solidFill>
            <a:srgbClr val="0033B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0" name="矩形 129">
            <a:extLst>
              <a:ext uri="{FF2B5EF4-FFF2-40B4-BE49-F238E27FC236}">
                <a16:creationId xmlns:a16="http://schemas.microsoft.com/office/drawing/2014/main" id="{3403D77A-D70B-44A5-B6FD-234F974B5C36}"/>
              </a:ext>
            </a:extLst>
          </p:cNvPr>
          <p:cNvSpPr/>
          <p:nvPr userDrawn="1"/>
        </p:nvSpPr>
        <p:spPr>
          <a:xfrm>
            <a:off x="-6795697" y="12403163"/>
            <a:ext cx="1411029" cy="545268"/>
          </a:xfrm>
          <a:prstGeom prst="rect">
            <a:avLst/>
          </a:prstGeom>
          <a:solidFill>
            <a:srgbClr val="0A00C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1" name="矩形 130">
            <a:extLst>
              <a:ext uri="{FF2B5EF4-FFF2-40B4-BE49-F238E27FC236}">
                <a16:creationId xmlns:a16="http://schemas.microsoft.com/office/drawing/2014/main" id="{BA1334DF-FE9C-4DB7-97C6-2135C367FEAB}"/>
              </a:ext>
            </a:extLst>
          </p:cNvPr>
          <p:cNvSpPr/>
          <p:nvPr userDrawn="1"/>
        </p:nvSpPr>
        <p:spPr>
          <a:xfrm>
            <a:off x="-3983837" y="12398542"/>
            <a:ext cx="1400831" cy="545267"/>
          </a:xfrm>
          <a:prstGeom prst="rect">
            <a:avLst/>
          </a:prstGeom>
          <a:solidFill>
            <a:srgbClr val="01288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2" name="矩形 131">
            <a:extLst>
              <a:ext uri="{FF2B5EF4-FFF2-40B4-BE49-F238E27FC236}">
                <a16:creationId xmlns:a16="http://schemas.microsoft.com/office/drawing/2014/main" id="{442F617A-656D-4F92-88E2-F4FCC5251EAE}"/>
              </a:ext>
            </a:extLst>
          </p:cNvPr>
          <p:cNvSpPr/>
          <p:nvPr userDrawn="1"/>
        </p:nvSpPr>
        <p:spPr>
          <a:xfrm>
            <a:off x="-2583008" y="12398542"/>
            <a:ext cx="1400831" cy="545267"/>
          </a:xfrm>
          <a:prstGeom prst="rect">
            <a:avLst/>
          </a:prstGeom>
          <a:solidFill>
            <a:srgbClr val="00095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3" name="文本框 132">
            <a:extLst>
              <a:ext uri="{FF2B5EF4-FFF2-40B4-BE49-F238E27FC236}">
                <a16:creationId xmlns:a16="http://schemas.microsoft.com/office/drawing/2014/main" id="{798F5253-DE90-4503-ABCA-6E5F89ADF74A}"/>
              </a:ext>
            </a:extLst>
          </p:cNvPr>
          <p:cNvSpPr txBox="1"/>
          <p:nvPr userDrawn="1"/>
        </p:nvSpPr>
        <p:spPr>
          <a:xfrm>
            <a:off x="-4902062" y="11721135"/>
            <a:ext cx="194925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其他品牌颜色</a:t>
            </a:r>
          </a:p>
        </p:txBody>
      </p:sp>
      <p:grpSp>
        <p:nvGrpSpPr>
          <p:cNvPr id="134" name="组 209">
            <a:extLst>
              <a:ext uri="{FF2B5EF4-FFF2-40B4-BE49-F238E27FC236}">
                <a16:creationId xmlns:a16="http://schemas.microsoft.com/office/drawing/2014/main" id="{C5EA7891-CC55-4A39-91F8-C15E6BF42889}"/>
              </a:ext>
            </a:extLst>
          </p:cNvPr>
          <p:cNvGrpSpPr/>
          <p:nvPr userDrawn="1"/>
        </p:nvGrpSpPr>
        <p:grpSpPr>
          <a:xfrm>
            <a:off x="-6795697" y="8992657"/>
            <a:ext cx="5613520" cy="549889"/>
            <a:chOff x="-3429000" y="10020646"/>
            <a:chExt cx="3171264" cy="549889"/>
          </a:xfrm>
        </p:grpSpPr>
        <p:sp>
          <p:nvSpPr>
            <p:cNvPr id="135" name="矩形 134">
              <a:extLst>
                <a:ext uri="{FF2B5EF4-FFF2-40B4-BE49-F238E27FC236}">
                  <a16:creationId xmlns:a16="http://schemas.microsoft.com/office/drawing/2014/main" id="{7CEE128A-729F-4850-A269-DFB2C7B456D8}"/>
                </a:ext>
              </a:extLst>
            </p:cNvPr>
            <p:cNvSpPr/>
            <p:nvPr userDrawn="1"/>
          </p:nvSpPr>
          <p:spPr>
            <a:xfrm>
              <a:off x="-2631863" y="10025267"/>
              <a:ext cx="791376" cy="545267"/>
            </a:xfrm>
            <a:prstGeom prst="rect">
              <a:avLst/>
            </a:prstGeom>
            <a:solidFill>
              <a:srgbClr val="FF59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6" name="矩形 135">
              <a:extLst>
                <a:ext uri="{FF2B5EF4-FFF2-40B4-BE49-F238E27FC236}">
                  <a16:creationId xmlns:a16="http://schemas.microsoft.com/office/drawing/2014/main" id="{1E47B3DA-6D9B-43A0-ABFE-AE6D16C9E797}"/>
                </a:ext>
              </a:extLst>
            </p:cNvPr>
            <p:cNvSpPr/>
            <p:nvPr userDrawn="1"/>
          </p:nvSpPr>
          <p:spPr>
            <a:xfrm>
              <a:off x="-3429000" y="10025267"/>
              <a:ext cx="797137" cy="545268"/>
            </a:xfrm>
            <a:prstGeom prst="rect">
              <a:avLst/>
            </a:prstGeom>
            <a:solidFill>
              <a:srgbClr val="FFA31E"/>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7" name="矩形 136">
              <a:extLst>
                <a:ext uri="{FF2B5EF4-FFF2-40B4-BE49-F238E27FC236}">
                  <a16:creationId xmlns:a16="http://schemas.microsoft.com/office/drawing/2014/main" id="{3CC8E28F-9111-4FC9-81B8-76947AFA66F1}"/>
                </a:ext>
              </a:extLst>
            </p:cNvPr>
            <p:cNvSpPr/>
            <p:nvPr userDrawn="1"/>
          </p:nvSpPr>
          <p:spPr>
            <a:xfrm>
              <a:off x="-1840487" y="10020646"/>
              <a:ext cx="791376" cy="545267"/>
            </a:xfrm>
            <a:prstGeom prst="rect">
              <a:avLst/>
            </a:prstGeom>
            <a:solidFill>
              <a:srgbClr val="DE4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8" name="矩形 137">
              <a:extLst>
                <a:ext uri="{FF2B5EF4-FFF2-40B4-BE49-F238E27FC236}">
                  <a16:creationId xmlns:a16="http://schemas.microsoft.com/office/drawing/2014/main" id="{12EF3B79-FE25-4CA4-B439-CD2E82C58491}"/>
                </a:ext>
              </a:extLst>
            </p:cNvPr>
            <p:cNvSpPr/>
            <p:nvPr userDrawn="1"/>
          </p:nvSpPr>
          <p:spPr>
            <a:xfrm>
              <a:off x="-1049112" y="10020646"/>
              <a:ext cx="791376" cy="545267"/>
            </a:xfrm>
            <a:prstGeom prst="rect">
              <a:avLst/>
            </a:prstGeom>
            <a:solidFill>
              <a:srgbClr val="C646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39" name="文本框 138">
            <a:extLst>
              <a:ext uri="{FF2B5EF4-FFF2-40B4-BE49-F238E27FC236}">
                <a16:creationId xmlns:a16="http://schemas.microsoft.com/office/drawing/2014/main" id="{D6501316-BBCC-4F06-90AD-C0B61CEA9332}"/>
              </a:ext>
            </a:extLst>
          </p:cNvPr>
          <p:cNvSpPr txBox="1"/>
          <p:nvPr userDrawn="1"/>
        </p:nvSpPr>
        <p:spPr>
          <a:xfrm>
            <a:off x="-4969393" y="8371427"/>
            <a:ext cx="208390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Xiaomi 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0" name="矩形 139">
            <a:extLst>
              <a:ext uri="{FF2B5EF4-FFF2-40B4-BE49-F238E27FC236}">
                <a16:creationId xmlns:a16="http://schemas.microsoft.com/office/drawing/2014/main" id="{6FA02E92-F890-4042-97D1-11EB3826B9A1}"/>
              </a:ext>
            </a:extLst>
          </p:cNvPr>
          <p:cNvSpPr/>
          <p:nvPr userDrawn="1"/>
        </p:nvSpPr>
        <p:spPr>
          <a:xfrm>
            <a:off x="-5384668" y="10700220"/>
            <a:ext cx="1400831" cy="545267"/>
          </a:xfrm>
          <a:prstGeom prst="rect">
            <a:avLst/>
          </a:prstGeom>
          <a:solidFill>
            <a:srgbClr val="348DF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1" name="矩形 140">
            <a:extLst>
              <a:ext uri="{FF2B5EF4-FFF2-40B4-BE49-F238E27FC236}">
                <a16:creationId xmlns:a16="http://schemas.microsoft.com/office/drawing/2014/main" id="{DD1DDE88-354E-4200-9B60-712EBFCF1BC1}"/>
              </a:ext>
            </a:extLst>
          </p:cNvPr>
          <p:cNvSpPr/>
          <p:nvPr userDrawn="1"/>
        </p:nvSpPr>
        <p:spPr>
          <a:xfrm>
            <a:off x="-6795697" y="10700220"/>
            <a:ext cx="1411029" cy="545268"/>
          </a:xfrm>
          <a:prstGeom prst="rect">
            <a:avLst/>
          </a:prstGeom>
          <a:solidFill>
            <a:srgbClr val="0FFBF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2" name="矩形 141">
            <a:extLst>
              <a:ext uri="{FF2B5EF4-FFF2-40B4-BE49-F238E27FC236}">
                <a16:creationId xmlns:a16="http://schemas.microsoft.com/office/drawing/2014/main" id="{8441C6FF-3DEF-44DC-8941-DD07F9D9BCC0}"/>
              </a:ext>
            </a:extLst>
          </p:cNvPr>
          <p:cNvSpPr/>
          <p:nvPr userDrawn="1"/>
        </p:nvSpPr>
        <p:spPr>
          <a:xfrm>
            <a:off x="-3983837" y="10695599"/>
            <a:ext cx="1400831" cy="545267"/>
          </a:xfrm>
          <a:prstGeom prst="rect">
            <a:avLst/>
          </a:prstGeom>
          <a:solidFill>
            <a:srgbClr val="705EE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3" name="矩形 142">
            <a:extLst>
              <a:ext uri="{FF2B5EF4-FFF2-40B4-BE49-F238E27FC236}">
                <a16:creationId xmlns:a16="http://schemas.microsoft.com/office/drawing/2014/main" id="{3B61CF1B-9233-4692-8BE8-DFE71E8289F0}"/>
              </a:ext>
            </a:extLst>
          </p:cNvPr>
          <p:cNvSpPr/>
          <p:nvPr userDrawn="1"/>
        </p:nvSpPr>
        <p:spPr>
          <a:xfrm>
            <a:off x="-2583008" y="10695599"/>
            <a:ext cx="1400831" cy="545267"/>
          </a:xfrm>
          <a:prstGeom prst="rect">
            <a:avLst/>
          </a:prstGeom>
          <a:solidFill>
            <a:srgbClr val="A837D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4" name="文本框 143">
            <a:extLst>
              <a:ext uri="{FF2B5EF4-FFF2-40B4-BE49-F238E27FC236}">
                <a16:creationId xmlns:a16="http://schemas.microsoft.com/office/drawing/2014/main" id="{680B5FEC-B428-4A35-8EB8-AD75492EA8B6}"/>
              </a:ext>
            </a:extLst>
          </p:cNvPr>
          <p:cNvSpPr txBox="1"/>
          <p:nvPr userDrawn="1"/>
        </p:nvSpPr>
        <p:spPr>
          <a:xfrm>
            <a:off x="-4940536" y="10074369"/>
            <a:ext cx="202619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Honor</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45" name="矩形 144">
            <a:extLst>
              <a:ext uri="{FF2B5EF4-FFF2-40B4-BE49-F238E27FC236}">
                <a16:creationId xmlns:a16="http://schemas.microsoft.com/office/drawing/2014/main" id="{CC07F7EA-0586-48DE-88D5-DE2E45A47548}"/>
              </a:ext>
            </a:extLst>
          </p:cNvPr>
          <p:cNvSpPr/>
          <p:nvPr userDrawn="1"/>
        </p:nvSpPr>
        <p:spPr>
          <a:xfrm>
            <a:off x="24988270" y="2679245"/>
            <a:ext cx="3345932" cy="844299"/>
          </a:xfrm>
          <a:prstGeom prst="rect">
            <a:avLst/>
          </a:prstGeom>
          <a:solidFill>
            <a:srgbClr val="00C9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6" name="矩形 145">
            <a:extLst>
              <a:ext uri="{FF2B5EF4-FFF2-40B4-BE49-F238E27FC236}">
                <a16:creationId xmlns:a16="http://schemas.microsoft.com/office/drawing/2014/main" id="{50B5C654-51C5-4F4F-ACEF-E135C6977470}"/>
              </a:ext>
            </a:extLst>
          </p:cNvPr>
          <p:cNvSpPr/>
          <p:nvPr userDrawn="1"/>
        </p:nvSpPr>
        <p:spPr>
          <a:xfrm>
            <a:off x="24988270" y="3529374"/>
            <a:ext cx="3345932" cy="84429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7" name="矩形 146">
            <a:extLst>
              <a:ext uri="{FF2B5EF4-FFF2-40B4-BE49-F238E27FC236}">
                <a16:creationId xmlns:a16="http://schemas.microsoft.com/office/drawing/2014/main" id="{D41EEB87-BFB0-435C-BE1A-83E7A0E76488}"/>
              </a:ext>
            </a:extLst>
          </p:cNvPr>
          <p:cNvSpPr/>
          <p:nvPr userDrawn="1"/>
        </p:nvSpPr>
        <p:spPr>
          <a:xfrm>
            <a:off x="24988270" y="4366767"/>
            <a:ext cx="3345932" cy="844299"/>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8" name="矩形 147">
            <a:extLst>
              <a:ext uri="{FF2B5EF4-FFF2-40B4-BE49-F238E27FC236}">
                <a16:creationId xmlns:a16="http://schemas.microsoft.com/office/drawing/2014/main" id="{35020A5E-2474-4F6D-B765-E11D1809A932}"/>
              </a:ext>
            </a:extLst>
          </p:cNvPr>
          <p:cNvSpPr/>
          <p:nvPr userDrawn="1"/>
        </p:nvSpPr>
        <p:spPr>
          <a:xfrm>
            <a:off x="24988270" y="5204161"/>
            <a:ext cx="3345932" cy="844299"/>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9" name="矩形 148">
            <a:extLst>
              <a:ext uri="{FF2B5EF4-FFF2-40B4-BE49-F238E27FC236}">
                <a16:creationId xmlns:a16="http://schemas.microsoft.com/office/drawing/2014/main" id="{5FAA85ED-9904-4783-B7B6-7867E228CD20}"/>
              </a:ext>
            </a:extLst>
          </p:cNvPr>
          <p:cNvSpPr/>
          <p:nvPr userDrawn="1"/>
        </p:nvSpPr>
        <p:spPr>
          <a:xfrm>
            <a:off x="24988270" y="6048459"/>
            <a:ext cx="3345932" cy="844299"/>
          </a:xfrm>
          <a:prstGeom prst="rect">
            <a:avLst/>
          </a:prstGeom>
          <a:solidFill>
            <a:srgbClr val="F0B51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0" name="矩形 149">
            <a:extLst>
              <a:ext uri="{FF2B5EF4-FFF2-40B4-BE49-F238E27FC236}">
                <a16:creationId xmlns:a16="http://schemas.microsoft.com/office/drawing/2014/main" id="{B5D48E44-80AC-4E0A-B46A-3F7C79452D8E}"/>
              </a:ext>
            </a:extLst>
          </p:cNvPr>
          <p:cNvSpPr/>
          <p:nvPr userDrawn="1"/>
        </p:nvSpPr>
        <p:spPr>
          <a:xfrm>
            <a:off x="24988270" y="6853202"/>
            <a:ext cx="3345932" cy="844299"/>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1" name="文本框 150">
            <a:extLst>
              <a:ext uri="{FF2B5EF4-FFF2-40B4-BE49-F238E27FC236}">
                <a16:creationId xmlns:a16="http://schemas.microsoft.com/office/drawing/2014/main" id="{F173BD95-5A86-4F6C-8728-B681ED09013F}"/>
              </a:ext>
            </a:extLst>
          </p:cNvPr>
          <p:cNvSpPr txBox="1"/>
          <p:nvPr userDrawn="1"/>
        </p:nvSpPr>
        <p:spPr>
          <a:xfrm>
            <a:off x="25237952" y="7045994"/>
            <a:ext cx="2881712"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NEX</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52" name="文本框 151">
            <a:extLst>
              <a:ext uri="{FF2B5EF4-FFF2-40B4-BE49-F238E27FC236}">
                <a16:creationId xmlns:a16="http://schemas.microsoft.com/office/drawing/2014/main" id="{13D0962C-9567-4147-8036-2893EC5C40D0}"/>
              </a:ext>
            </a:extLst>
          </p:cNvPr>
          <p:cNvSpPr txBox="1"/>
          <p:nvPr userDrawn="1"/>
        </p:nvSpPr>
        <p:spPr>
          <a:xfrm>
            <a:off x="25305687" y="6223650"/>
            <a:ext cx="281397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vivo</a:t>
            </a:r>
            <a:r>
              <a:rPr kumimoji="1" lang="zh-CN" altLang="en-US"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 </a:t>
            </a:r>
            <a:r>
              <a:rPr kumimoji="1" lang="en-US" altLang="zh-CN" sz="2800" b="0" i="0" dirty="0" err="1">
                <a:solidFill>
                  <a:schemeClr val="bg1"/>
                </a:solidFill>
                <a:latin typeface="vivo type CN简 Light" panose="02000400000000000000" pitchFamily="50" charset="-122"/>
                <a:ea typeface="vivo type CN简 Light" panose="02000400000000000000" pitchFamily="50" charset="-122"/>
                <a:cs typeface="vivo type CNS" charset="-122"/>
              </a:rPr>
              <a:t>iQOO</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grpSp>
        <p:nvGrpSpPr>
          <p:cNvPr id="153" name="组 65">
            <a:extLst>
              <a:ext uri="{FF2B5EF4-FFF2-40B4-BE49-F238E27FC236}">
                <a16:creationId xmlns:a16="http://schemas.microsoft.com/office/drawing/2014/main" id="{1CFE3848-2F28-468F-A4AC-62628EA7079D}"/>
              </a:ext>
            </a:extLst>
          </p:cNvPr>
          <p:cNvGrpSpPr/>
          <p:nvPr userDrawn="1"/>
        </p:nvGrpSpPr>
        <p:grpSpPr>
          <a:xfrm>
            <a:off x="-6801315" y="5537689"/>
            <a:ext cx="5619138" cy="578506"/>
            <a:chOff x="5058585" y="17758837"/>
            <a:chExt cx="4833751" cy="427203"/>
          </a:xfrm>
        </p:grpSpPr>
        <p:sp>
          <p:nvSpPr>
            <p:cNvPr id="154" name="矩形 153">
              <a:extLst>
                <a:ext uri="{FF2B5EF4-FFF2-40B4-BE49-F238E27FC236}">
                  <a16:creationId xmlns:a16="http://schemas.microsoft.com/office/drawing/2014/main" id="{C45A9922-266D-496F-B096-4114BC45C930}"/>
                </a:ext>
              </a:extLst>
            </p:cNvPr>
            <p:cNvSpPr/>
            <p:nvPr userDrawn="1"/>
          </p:nvSpPr>
          <p:spPr>
            <a:xfrm>
              <a:off x="7494282" y="17758837"/>
              <a:ext cx="1199027" cy="427203"/>
            </a:xfrm>
            <a:prstGeom prst="rect">
              <a:avLst/>
            </a:prstGeom>
            <a:solidFill>
              <a:srgbClr val="00394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5" name="矩形 154">
              <a:extLst>
                <a:ext uri="{FF2B5EF4-FFF2-40B4-BE49-F238E27FC236}">
                  <a16:creationId xmlns:a16="http://schemas.microsoft.com/office/drawing/2014/main" id="{64777C84-77BC-4DBD-B91F-C3E4361B2871}"/>
                </a:ext>
              </a:extLst>
            </p:cNvPr>
            <p:cNvSpPr/>
            <p:nvPr userDrawn="1"/>
          </p:nvSpPr>
          <p:spPr>
            <a:xfrm>
              <a:off x="5058585" y="17758837"/>
              <a:ext cx="1215431" cy="427203"/>
            </a:xfrm>
            <a:prstGeom prst="rect">
              <a:avLst/>
            </a:prstGeom>
            <a:solidFill>
              <a:srgbClr val="00C878"/>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6" name="矩形 155">
              <a:extLst>
                <a:ext uri="{FF2B5EF4-FFF2-40B4-BE49-F238E27FC236}">
                  <a16:creationId xmlns:a16="http://schemas.microsoft.com/office/drawing/2014/main" id="{30767BE2-D1BE-470B-BC0D-5E334D1D31C3}"/>
                </a:ext>
              </a:extLst>
            </p:cNvPr>
            <p:cNvSpPr/>
            <p:nvPr userDrawn="1"/>
          </p:nvSpPr>
          <p:spPr>
            <a:xfrm>
              <a:off x="8693309" y="17758837"/>
              <a:ext cx="1199027" cy="427203"/>
            </a:xfrm>
            <a:prstGeom prst="rect">
              <a:avLst/>
            </a:prstGeom>
            <a:solidFill>
              <a:srgbClr val="0070C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7" name="矩形 156">
              <a:extLst>
                <a:ext uri="{FF2B5EF4-FFF2-40B4-BE49-F238E27FC236}">
                  <a16:creationId xmlns:a16="http://schemas.microsoft.com/office/drawing/2014/main" id="{40EFE53B-AC8E-4C2B-A260-BBE778495F29}"/>
                </a:ext>
              </a:extLst>
            </p:cNvPr>
            <p:cNvSpPr/>
            <p:nvPr userDrawn="1"/>
          </p:nvSpPr>
          <p:spPr>
            <a:xfrm>
              <a:off x="6267324" y="17758837"/>
              <a:ext cx="1215431" cy="427203"/>
            </a:xfrm>
            <a:prstGeom prst="rect">
              <a:avLst/>
            </a:prstGeom>
            <a:solidFill>
              <a:srgbClr val="66DECD"/>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58" name="文本框 157">
            <a:extLst>
              <a:ext uri="{FF2B5EF4-FFF2-40B4-BE49-F238E27FC236}">
                <a16:creationId xmlns:a16="http://schemas.microsoft.com/office/drawing/2014/main" id="{D5366C01-8ABF-4DC3-A87E-256CE23B3250}"/>
              </a:ext>
            </a:extLst>
          </p:cNvPr>
          <p:cNvSpPr txBox="1"/>
          <p:nvPr userDrawn="1"/>
        </p:nvSpPr>
        <p:spPr>
          <a:xfrm>
            <a:off x="-4884440" y="4911838"/>
            <a:ext cx="191398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err="1">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Oppo</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grpSp>
        <p:nvGrpSpPr>
          <p:cNvPr id="159" name="组 88">
            <a:extLst>
              <a:ext uri="{FF2B5EF4-FFF2-40B4-BE49-F238E27FC236}">
                <a16:creationId xmlns:a16="http://schemas.microsoft.com/office/drawing/2014/main" id="{8CDC55A7-E72F-47F4-846F-384F0EBEB609}"/>
              </a:ext>
            </a:extLst>
          </p:cNvPr>
          <p:cNvGrpSpPr/>
          <p:nvPr userDrawn="1"/>
        </p:nvGrpSpPr>
        <p:grpSpPr>
          <a:xfrm>
            <a:off x="-6777036" y="7273869"/>
            <a:ext cx="5594859" cy="565735"/>
            <a:chOff x="10651243" y="17775861"/>
            <a:chExt cx="4775839" cy="427203"/>
          </a:xfrm>
        </p:grpSpPr>
        <p:sp>
          <p:nvSpPr>
            <p:cNvPr id="160" name="矩形 159">
              <a:extLst>
                <a:ext uri="{FF2B5EF4-FFF2-40B4-BE49-F238E27FC236}">
                  <a16:creationId xmlns:a16="http://schemas.microsoft.com/office/drawing/2014/main" id="{8450C48D-CE76-4113-A515-63584D720351}"/>
                </a:ext>
              </a:extLst>
            </p:cNvPr>
            <p:cNvSpPr/>
            <p:nvPr userDrawn="1"/>
          </p:nvSpPr>
          <p:spPr>
            <a:xfrm>
              <a:off x="14228055" y="17775861"/>
              <a:ext cx="1199027" cy="427203"/>
            </a:xfrm>
            <a:prstGeom prst="rect">
              <a:avLst/>
            </a:prstGeom>
            <a:solidFill>
              <a:srgbClr val="FF757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1" name="矩形 160">
              <a:extLst>
                <a:ext uri="{FF2B5EF4-FFF2-40B4-BE49-F238E27FC236}">
                  <a16:creationId xmlns:a16="http://schemas.microsoft.com/office/drawing/2014/main" id="{C26E406F-8AE3-412B-8B47-6D8125A65A3C}"/>
                </a:ext>
              </a:extLst>
            </p:cNvPr>
            <p:cNvSpPr/>
            <p:nvPr userDrawn="1"/>
          </p:nvSpPr>
          <p:spPr>
            <a:xfrm>
              <a:off x="11850271" y="17775861"/>
              <a:ext cx="1199027" cy="427203"/>
            </a:xfrm>
            <a:prstGeom prst="rect">
              <a:avLst/>
            </a:prstGeom>
            <a:solidFill>
              <a:srgbClr val="7A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2" name="矩形 161">
              <a:extLst>
                <a:ext uri="{FF2B5EF4-FFF2-40B4-BE49-F238E27FC236}">
                  <a16:creationId xmlns:a16="http://schemas.microsoft.com/office/drawing/2014/main" id="{2F8F5A0C-8716-47D8-B927-01DDE65BE1A3}"/>
                </a:ext>
              </a:extLst>
            </p:cNvPr>
            <p:cNvSpPr/>
            <p:nvPr userDrawn="1"/>
          </p:nvSpPr>
          <p:spPr>
            <a:xfrm>
              <a:off x="10651243" y="17775861"/>
              <a:ext cx="1199027" cy="427203"/>
            </a:xfrm>
            <a:prstGeom prst="rect">
              <a:avLst/>
            </a:prstGeom>
            <a:solidFill>
              <a:srgbClr val="FF3219"/>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3" name="矩形 162">
              <a:extLst>
                <a:ext uri="{FF2B5EF4-FFF2-40B4-BE49-F238E27FC236}">
                  <a16:creationId xmlns:a16="http://schemas.microsoft.com/office/drawing/2014/main" id="{35B2E121-1106-4762-8515-CFC1C55F14FF}"/>
                </a:ext>
              </a:extLst>
            </p:cNvPr>
            <p:cNvSpPr/>
            <p:nvPr userDrawn="1"/>
          </p:nvSpPr>
          <p:spPr>
            <a:xfrm>
              <a:off x="13035754" y="17775861"/>
              <a:ext cx="1199027" cy="427203"/>
            </a:xfrm>
            <a:prstGeom prst="rect">
              <a:avLst/>
            </a:prstGeom>
            <a:solidFill>
              <a:srgbClr val="36121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64" name="文本框 163">
            <a:extLst>
              <a:ext uri="{FF2B5EF4-FFF2-40B4-BE49-F238E27FC236}">
                <a16:creationId xmlns:a16="http://schemas.microsoft.com/office/drawing/2014/main" id="{2DF041C4-0465-47CD-BFB4-27EC7FB98727}"/>
              </a:ext>
            </a:extLst>
          </p:cNvPr>
          <p:cNvSpPr txBox="1"/>
          <p:nvPr userDrawn="1"/>
        </p:nvSpPr>
        <p:spPr>
          <a:xfrm>
            <a:off x="-5015883" y="6648018"/>
            <a:ext cx="217687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Huawei</a:t>
            </a:r>
            <a:r>
              <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0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165" name="文本框 164">
            <a:extLst>
              <a:ext uri="{FF2B5EF4-FFF2-40B4-BE49-F238E27FC236}">
                <a16:creationId xmlns:a16="http://schemas.microsoft.com/office/drawing/2014/main" id="{BA0AF572-EBD8-402C-9038-789ABD6F4AD5}"/>
              </a:ext>
            </a:extLst>
          </p:cNvPr>
          <p:cNvSpPr txBox="1"/>
          <p:nvPr userDrawn="1"/>
        </p:nvSpPr>
        <p:spPr>
          <a:xfrm>
            <a:off x="-5325922" y="7346385"/>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P</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6" name="文本框 165">
            <a:extLst>
              <a:ext uri="{FF2B5EF4-FFF2-40B4-BE49-F238E27FC236}">
                <a16:creationId xmlns:a16="http://schemas.microsoft.com/office/drawing/2014/main" id="{8A6BF612-8BE3-429A-956E-D520BF9AA83F}"/>
              </a:ext>
            </a:extLst>
          </p:cNvPr>
          <p:cNvSpPr txBox="1"/>
          <p:nvPr userDrawn="1"/>
        </p:nvSpPr>
        <p:spPr>
          <a:xfrm>
            <a:off x="-3908097" y="7334864"/>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Mate</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7" name="文本框 166">
            <a:extLst>
              <a:ext uri="{FF2B5EF4-FFF2-40B4-BE49-F238E27FC236}">
                <a16:creationId xmlns:a16="http://schemas.microsoft.com/office/drawing/2014/main" id="{7FCE25F2-B8CB-4E90-A3DC-7F6D6E0FBFB0}"/>
              </a:ext>
            </a:extLst>
          </p:cNvPr>
          <p:cNvSpPr txBox="1"/>
          <p:nvPr userDrawn="1"/>
        </p:nvSpPr>
        <p:spPr>
          <a:xfrm>
            <a:off x="-2586922" y="7336495"/>
            <a:ext cx="1404746"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Nova</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8" name="文本框 167">
            <a:extLst>
              <a:ext uri="{FF2B5EF4-FFF2-40B4-BE49-F238E27FC236}">
                <a16:creationId xmlns:a16="http://schemas.microsoft.com/office/drawing/2014/main" id="{87110391-3B53-4F1E-AD8F-B79EAA97DE48}"/>
              </a:ext>
            </a:extLst>
          </p:cNvPr>
          <p:cNvSpPr txBox="1"/>
          <p:nvPr userDrawn="1"/>
        </p:nvSpPr>
        <p:spPr>
          <a:xfrm>
            <a:off x="-2527807" y="5600458"/>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R</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69" name="文本框 168">
            <a:extLst>
              <a:ext uri="{FF2B5EF4-FFF2-40B4-BE49-F238E27FC236}">
                <a16:creationId xmlns:a16="http://schemas.microsoft.com/office/drawing/2014/main" id="{7B1121B4-A39D-4DD7-8751-0D3769EE63C6}"/>
              </a:ext>
            </a:extLst>
          </p:cNvPr>
          <p:cNvSpPr txBox="1"/>
          <p:nvPr userDrawn="1"/>
        </p:nvSpPr>
        <p:spPr>
          <a:xfrm>
            <a:off x="-3983268" y="5659061"/>
            <a:ext cx="1420648" cy="738664"/>
          </a:xfrm>
          <a:prstGeom prst="rect">
            <a:avLst/>
          </a:prstGeom>
          <a:noFill/>
        </p:spPr>
        <p:txBody>
          <a:bodyPr wrap="square" rtlCol="0">
            <a:spAutoFit/>
          </a:bodyPr>
          <a:lstStyle/>
          <a:p>
            <a:pPr algn="ctr"/>
            <a:r>
              <a:rPr kumimoji="1" lang="en-US" altLang="zh-CN" sz="2400" b="0" i="0" dirty="0">
                <a:solidFill>
                  <a:schemeClr val="bg1"/>
                </a:solidFill>
                <a:latin typeface="vivo type CN简 Light" panose="02000400000000000000" pitchFamily="50" charset="-122"/>
                <a:ea typeface="vivo type CN简 Light" panose="02000400000000000000" pitchFamily="50" charset="-122"/>
                <a:cs typeface="vivo type CNS" charset="-122"/>
              </a:rPr>
              <a:t>Find X</a:t>
            </a:r>
          </a:p>
          <a:p>
            <a:pPr algn="ctr"/>
            <a:endParaRPr kumimoji="1" lang="zh-CN" altLang="en-US" sz="18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0" name="文本框 169">
            <a:extLst>
              <a:ext uri="{FF2B5EF4-FFF2-40B4-BE49-F238E27FC236}">
                <a16:creationId xmlns:a16="http://schemas.microsoft.com/office/drawing/2014/main" id="{22DACFE6-757C-4BF9-84E4-6A4C9F82B8B0}"/>
              </a:ext>
            </a:extLst>
          </p:cNvPr>
          <p:cNvSpPr txBox="1"/>
          <p:nvPr userDrawn="1"/>
        </p:nvSpPr>
        <p:spPr>
          <a:xfrm>
            <a:off x="-5327524" y="5614846"/>
            <a:ext cx="1294488" cy="523220"/>
          </a:xfrm>
          <a:prstGeom prst="rect">
            <a:avLst/>
          </a:prstGeom>
          <a:noFill/>
        </p:spPr>
        <p:txBody>
          <a:bodyPr wrap="square" rtlCol="0">
            <a:spAutoFit/>
          </a:bodyPr>
          <a:lstStyle/>
          <a:p>
            <a:pPr algn="ctr"/>
            <a:r>
              <a:rPr kumimoji="1" lang="en-US" altLang="zh-CN" sz="2800" b="0" i="0" dirty="0">
                <a:solidFill>
                  <a:schemeClr val="bg1"/>
                </a:solidFill>
                <a:latin typeface="vivo type CN简 Light" panose="02000400000000000000" pitchFamily="50" charset="-122"/>
                <a:ea typeface="vivo type CN简 Light" panose="02000400000000000000" pitchFamily="50" charset="-122"/>
                <a:cs typeface="vivo type CNS" charset="-122"/>
              </a:rPr>
              <a:t>K</a:t>
            </a:r>
            <a:endParaRPr kumimoji="1" lang="zh-CN" altLang="en-US" sz="2000" b="0" i="0" dirty="0">
              <a:solidFill>
                <a:schemeClr val="bg1"/>
              </a:solidFill>
              <a:latin typeface="vivo type CN简 Light" panose="02000400000000000000" pitchFamily="50" charset="-122"/>
              <a:ea typeface="vivo type CN简 Light" panose="02000400000000000000" pitchFamily="50" charset="-122"/>
              <a:cs typeface="vivo type CNS" charset="-122"/>
            </a:endParaRPr>
          </a:p>
        </p:txBody>
      </p:sp>
      <p:sp>
        <p:nvSpPr>
          <p:cNvPr id="171" name="文本框 170">
            <a:extLst>
              <a:ext uri="{FF2B5EF4-FFF2-40B4-BE49-F238E27FC236}">
                <a16:creationId xmlns:a16="http://schemas.microsoft.com/office/drawing/2014/main" id="{011BF9F7-36E2-4281-A324-E15751AA8FEA}"/>
              </a:ext>
            </a:extLst>
          </p:cNvPr>
          <p:cNvSpPr txBox="1"/>
          <p:nvPr userDrawn="1"/>
        </p:nvSpPr>
        <p:spPr>
          <a:xfrm>
            <a:off x="24499856" y="1848757"/>
            <a:ext cx="441650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vivo</a:t>
            </a:r>
            <a:r>
              <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 </a:t>
            </a:r>
            <a:r>
              <a:rPr kumimoji="0" lang="en-US" altLang="zh-CN"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rPr>
              <a:t>Color</a:t>
            </a:r>
            <a:endParaRPr kumimoji="0" lang="zh-CN" altLang="en-US" sz="2400" b="0" i="0" u="none" strike="noStrike" cap="none" spc="0" normalizeH="0" baseline="0" dirty="0">
              <a:ln>
                <a:noFill/>
              </a:ln>
              <a:solidFill>
                <a:srgbClr val="415FFF"/>
              </a:solidFill>
              <a:effectLst/>
              <a:uFillTx/>
              <a:latin typeface="vivo type CN简 Light" panose="02000400000000000000" pitchFamily="50" charset="-122"/>
              <a:ea typeface="vivo type CN简 Light" panose="02000400000000000000" pitchFamily="50" charset="-122"/>
              <a:cs typeface="vivo type CNS" charset="-122"/>
              <a:sym typeface="Helvetica Neue"/>
            </a:endParaRPr>
          </a:p>
        </p:txBody>
      </p:sp>
      <p:sp>
        <p:nvSpPr>
          <p:cNvPr id="77" name="矩形 76"/>
          <p:cNvSpPr/>
          <p:nvPr userDrawn="1"/>
        </p:nvSpPr>
        <p:spPr>
          <a:xfrm>
            <a:off x="8734425" y="2609850"/>
            <a:ext cx="6880018" cy="10360748"/>
          </a:xfrm>
          <a:prstGeom prst="rect">
            <a:avLst/>
          </a:prstGeom>
          <a:solidFill>
            <a:srgbClr val="F3F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8" name="矩形 77"/>
          <p:cNvSpPr/>
          <p:nvPr userDrawn="1"/>
        </p:nvSpPr>
        <p:spPr>
          <a:xfrm>
            <a:off x="16345224" y="2609850"/>
            <a:ext cx="6880018" cy="10360748"/>
          </a:xfrm>
          <a:prstGeom prst="rect">
            <a:avLst/>
          </a:prstGeom>
          <a:solidFill>
            <a:srgbClr val="F3F2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内容占位符 3"/>
          <p:cNvSpPr>
            <a:spLocks noGrp="1"/>
          </p:cNvSpPr>
          <p:nvPr>
            <p:ph sz="quarter" idx="57"/>
          </p:nvPr>
        </p:nvSpPr>
        <p:spPr>
          <a:xfrm>
            <a:off x="1749426" y="4251679"/>
            <a:ext cx="5653088" cy="8330846"/>
          </a:xfrm>
        </p:spPr>
        <p:txBody>
          <a:bodyPr anchor="t">
            <a:normAutofit/>
          </a:bodyPr>
          <a:lstStyle>
            <a:lvl1pPr marL="342900"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2882900"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sp>
        <p:nvSpPr>
          <p:cNvPr id="79" name="Textplatzhalter 3">
            <a:extLst>
              <a:ext uri="{FF2B5EF4-FFF2-40B4-BE49-F238E27FC236}">
                <a16:creationId xmlns:a16="http://schemas.microsoft.com/office/drawing/2014/main" id="{CAABAA1D-4EB9-4D6C-B2A6-778ABB2DCE95}"/>
              </a:ext>
            </a:extLst>
          </p:cNvPr>
          <p:cNvSpPr>
            <a:spLocks noGrp="1"/>
          </p:cNvSpPr>
          <p:nvPr>
            <p:ph type="body" sz="quarter" idx="63"/>
          </p:nvPr>
        </p:nvSpPr>
        <p:spPr>
          <a:xfrm>
            <a:off x="1749426" y="3118957"/>
            <a:ext cx="5653088" cy="954463"/>
          </a:xfrm>
        </p:spPr>
        <p:txBody>
          <a:bodyPr tIns="36000" bIns="36000" anchor="t">
            <a:noAutofit/>
          </a:bodyPr>
          <a:lstStyle>
            <a:lvl1pPr marL="0" marR="0" indent="0" algn="l" defTabSz="1828709" rtl="0" eaLnBrk="1" fontAlgn="auto" latinLnBrk="0" hangingPunct="1">
              <a:lnSpc>
                <a:spcPct val="100000"/>
              </a:lnSpc>
              <a:spcBef>
                <a:spcPts val="2000"/>
              </a:spcBef>
              <a:spcAft>
                <a:spcPts val="0"/>
              </a:spcAft>
              <a:buClrTx/>
              <a:buSzTx/>
              <a:buFont typeface="Arial" panose="020B0604020202020204" pitchFamily="34" charset="0"/>
              <a:buNone/>
              <a:tabLst/>
              <a:defRPr sz="3200" b="0" i="0" spc="0" baseline="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stStyle>
          <a:p>
            <a:pPr lvl="0"/>
            <a:endParaRPr lang="zh-CN" altLang="en-US" noProof="0" dirty="0"/>
          </a:p>
        </p:txBody>
      </p:sp>
      <p:sp>
        <p:nvSpPr>
          <p:cNvPr id="81" name="Textplatzhalter 3">
            <a:extLst>
              <a:ext uri="{FF2B5EF4-FFF2-40B4-BE49-F238E27FC236}">
                <a16:creationId xmlns:a16="http://schemas.microsoft.com/office/drawing/2014/main" id="{CAABAA1D-4EB9-4D6C-B2A6-778ABB2DCE95}"/>
              </a:ext>
            </a:extLst>
          </p:cNvPr>
          <p:cNvSpPr>
            <a:spLocks noGrp="1"/>
          </p:cNvSpPr>
          <p:nvPr>
            <p:ph type="body" sz="quarter" idx="65"/>
          </p:nvPr>
        </p:nvSpPr>
        <p:spPr>
          <a:xfrm>
            <a:off x="9347200" y="3118957"/>
            <a:ext cx="5653088" cy="954463"/>
          </a:xfrm>
        </p:spPr>
        <p:txBody>
          <a:bodyPr tIns="36000" bIns="36000" anchor="t">
            <a:noAutofit/>
          </a:bodyPr>
          <a:lstStyle>
            <a:lvl1pPr marL="0" marR="0" indent="0" algn="l" defTabSz="1828709" rtl="0" eaLnBrk="1" fontAlgn="auto" latinLnBrk="0" hangingPunct="1">
              <a:lnSpc>
                <a:spcPct val="100000"/>
              </a:lnSpc>
              <a:spcBef>
                <a:spcPts val="2000"/>
              </a:spcBef>
              <a:spcAft>
                <a:spcPts val="0"/>
              </a:spcAft>
              <a:buClrTx/>
              <a:buSzTx/>
              <a:buFont typeface="Arial" panose="020B0604020202020204" pitchFamily="34" charset="0"/>
              <a:buNone/>
              <a:tabLst/>
              <a:defRPr sz="3200" b="0" i="0" spc="0" baseline="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stStyle>
          <a:p>
            <a:pPr lvl="0"/>
            <a:endParaRPr lang="zh-CN" altLang="en-US" noProof="0" dirty="0"/>
          </a:p>
        </p:txBody>
      </p:sp>
      <p:sp>
        <p:nvSpPr>
          <p:cNvPr id="82" name="Textplatzhalter 3">
            <a:extLst>
              <a:ext uri="{FF2B5EF4-FFF2-40B4-BE49-F238E27FC236}">
                <a16:creationId xmlns:a16="http://schemas.microsoft.com/office/drawing/2014/main" id="{CAABAA1D-4EB9-4D6C-B2A6-778ABB2DCE95}"/>
              </a:ext>
            </a:extLst>
          </p:cNvPr>
          <p:cNvSpPr>
            <a:spLocks noGrp="1"/>
          </p:cNvSpPr>
          <p:nvPr>
            <p:ph type="body" sz="quarter" idx="66"/>
          </p:nvPr>
        </p:nvSpPr>
        <p:spPr>
          <a:xfrm>
            <a:off x="16957243" y="3118957"/>
            <a:ext cx="5653088" cy="954463"/>
          </a:xfrm>
        </p:spPr>
        <p:txBody>
          <a:bodyPr tIns="36000" bIns="36000" anchor="t">
            <a:noAutofit/>
          </a:bodyPr>
          <a:lstStyle>
            <a:lvl1pPr marL="0" marR="0" indent="0" algn="l" defTabSz="1828709" rtl="0" eaLnBrk="1" fontAlgn="auto" latinLnBrk="0" hangingPunct="1">
              <a:lnSpc>
                <a:spcPct val="100000"/>
              </a:lnSpc>
              <a:spcBef>
                <a:spcPts val="2000"/>
              </a:spcBef>
              <a:spcAft>
                <a:spcPts val="0"/>
              </a:spcAft>
              <a:buClrTx/>
              <a:buSzTx/>
              <a:buFont typeface="Arial" panose="020B0604020202020204" pitchFamily="34" charset="0"/>
              <a:buNone/>
              <a:tabLst/>
              <a:defRPr sz="3200" b="0" i="0" spc="0" baseline="0">
                <a:solidFill>
                  <a:schemeClr val="tx1"/>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stStyle>
          <a:p>
            <a:pPr lvl="0"/>
            <a:endParaRPr lang="zh-CN" altLang="en-US" noProof="0" dirty="0"/>
          </a:p>
        </p:txBody>
      </p:sp>
      <p:sp>
        <p:nvSpPr>
          <p:cNvPr id="101" name="内容占位符 3"/>
          <p:cNvSpPr>
            <a:spLocks noGrp="1"/>
          </p:cNvSpPr>
          <p:nvPr>
            <p:ph sz="quarter" idx="67"/>
          </p:nvPr>
        </p:nvSpPr>
        <p:spPr>
          <a:xfrm>
            <a:off x="9347200" y="4251679"/>
            <a:ext cx="5653088" cy="8330846"/>
          </a:xfrm>
        </p:spPr>
        <p:txBody>
          <a:bodyPr anchor="t">
            <a:normAutofit/>
          </a:bodyPr>
          <a:lstStyle>
            <a:lvl1pPr marL="342900"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2882900"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sp>
        <p:nvSpPr>
          <p:cNvPr id="102" name="内容占位符 3"/>
          <p:cNvSpPr>
            <a:spLocks noGrp="1"/>
          </p:cNvSpPr>
          <p:nvPr>
            <p:ph sz="quarter" idx="68"/>
          </p:nvPr>
        </p:nvSpPr>
        <p:spPr>
          <a:xfrm>
            <a:off x="16961022" y="4250833"/>
            <a:ext cx="5653088" cy="8330846"/>
          </a:xfrm>
        </p:spPr>
        <p:txBody>
          <a:bodyPr anchor="t">
            <a:normAutofit/>
          </a:bodyPr>
          <a:lstStyle>
            <a:lvl1pPr marL="342900"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1pPr>
            <a:lvl2pPr marL="703263"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2pPr>
            <a:lvl3pPr marL="966788"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3pPr>
            <a:lvl4pPr marL="1243013"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4pPr>
            <a:lvl5pPr marL="2882900" indent="-342900">
              <a:lnSpc>
                <a:spcPct val="150000"/>
              </a:lnSpc>
              <a:spcAft>
                <a:spcPts val="0"/>
              </a:spcAft>
              <a:buFont typeface="Arial" panose="020B0604020202020204" pitchFamily="34" charset="0"/>
              <a:buChar char="•"/>
              <a:defRPr sz="2400" b="0" i="0">
                <a:solidFill>
                  <a:schemeClr val="tx1">
                    <a:lumMod val="95000"/>
                    <a:lumOff val="5000"/>
                  </a:schemeClr>
                </a:solidFill>
                <a:latin typeface="方正兰亭黑简体" panose="02000000000000000000" pitchFamily="2" charset="-122"/>
                <a:ea typeface="方正兰亭黑简体" panose="02000000000000000000" pitchFamily="2" charset="-122"/>
                <a:cs typeface="方正兰亭黑简体" panose="02000000000000000000" pitchFamily="2" charset="-122"/>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p:txBody>
      </p:sp>
      <p:pic>
        <p:nvPicPr>
          <p:cNvPr id="71" name="图片 70"/>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1250108" y="635389"/>
            <a:ext cx="1959142" cy="515403"/>
          </a:xfrm>
          <a:prstGeom prst="rect">
            <a:avLst/>
          </a:prstGeom>
        </p:spPr>
      </p:pic>
      <p:sp>
        <p:nvSpPr>
          <p:cNvPr id="95" name="Textplatzhalter 8"/>
          <p:cNvSpPr>
            <a:spLocks noGrp="1"/>
          </p:cNvSpPr>
          <p:nvPr>
            <p:ph type="body" sz="quarter" idx="61" hasCustomPrompt="1"/>
          </p:nvPr>
        </p:nvSpPr>
        <p:spPr>
          <a:xfrm>
            <a:off x="1121414" y="560144"/>
            <a:ext cx="18387241" cy="913720"/>
          </a:xfrm>
          <a:prstGeom prst="rect">
            <a:avLst/>
          </a:prstGeom>
        </p:spPr>
        <p:txBody>
          <a:bodyPr lIns="0" tIns="0" rIns="0" bIns="0" anchor="ctr">
            <a:noAutofit/>
          </a:bodyPr>
          <a:lstStyle>
            <a:lvl1pPr marL="0" indent="0">
              <a:lnSpc>
                <a:spcPct val="150000"/>
              </a:lnSpc>
              <a:spcBef>
                <a:spcPts val="0"/>
              </a:spcBef>
              <a:spcAft>
                <a:spcPts val="0"/>
              </a:spcAft>
              <a:buNone/>
              <a:defRPr sz="5200" b="0" i="0" cap="none" baseline="0">
                <a:solidFill>
                  <a:schemeClr val="tx1"/>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标题可在此处添加</a:t>
            </a:r>
            <a:endParaRPr lang="en-US" altLang="zh-CN" noProof="0" dirty="0"/>
          </a:p>
        </p:txBody>
      </p:sp>
      <p:sp>
        <p:nvSpPr>
          <p:cNvPr id="97" name="Textplatzhalter 8"/>
          <p:cNvSpPr>
            <a:spLocks noGrp="1"/>
          </p:cNvSpPr>
          <p:nvPr>
            <p:ph type="body" sz="quarter" idx="62" hasCustomPrompt="1"/>
          </p:nvPr>
        </p:nvSpPr>
        <p:spPr>
          <a:xfrm>
            <a:off x="1121414" y="1484739"/>
            <a:ext cx="18387241" cy="534065"/>
          </a:xfrm>
          <a:prstGeom prst="rect">
            <a:avLst/>
          </a:prstGeom>
        </p:spPr>
        <p:txBody>
          <a:bodyPr lIns="0" tIns="0" rIns="0" bIns="0" anchor="ctr">
            <a:noAutofit/>
          </a:bodyPr>
          <a:lstStyle>
            <a:lvl1pPr marL="0" indent="0">
              <a:lnSpc>
                <a:spcPct val="150000"/>
              </a:lnSpc>
              <a:spcBef>
                <a:spcPts val="0"/>
              </a:spcBef>
              <a:spcAft>
                <a:spcPts val="0"/>
              </a:spcAft>
              <a:buNone/>
              <a:defRPr sz="4400" b="0" i="0" cap="none" baseline="0">
                <a:solidFill>
                  <a:schemeClr val="bg1">
                    <a:lumMod val="65000"/>
                  </a:schemeClr>
                </a:solidFill>
                <a:latin typeface="vivo type CN简 Regular" panose="02000500000000000000" pitchFamily="50" charset="-122"/>
                <a:ea typeface="vivo type CN简 Regular" panose="02000500000000000000" pitchFamily="50" charset="-122"/>
                <a:cs typeface="vivo type CN简 Regular" panose="02000500000000000000" pitchFamily="50" charset="-122"/>
              </a:defRPr>
            </a:lvl1pPr>
          </a:lstStyle>
          <a:p>
            <a:pPr lvl="0"/>
            <a:r>
              <a:rPr lang="zh-CN" altLang="en-US" noProof="0" dirty="0"/>
              <a:t>副标题可在此处添加</a:t>
            </a:r>
            <a:endParaRPr lang="en-US" altLang="zh-CN" noProof="0" dirty="0"/>
          </a:p>
        </p:txBody>
      </p:sp>
    </p:spTree>
  </p:cSld>
  <p:clrMapOvr>
    <a:masterClrMapping/>
  </p:clrMapOvr>
  <p:extLst mod="1">
    <p:ext uri="{DCECCB84-F9BA-43D5-87BE-67443E8EF086}">
      <p15:sldGuideLst xmlns:p15="http://schemas.microsoft.com/office/powerpoint/2012/main">
        <p15:guide id="10" pos="1102" userDrawn="1">
          <p15:clr>
            <a:srgbClr val="FBAE40"/>
          </p15:clr>
        </p15:guide>
        <p15:guide id="11" pos="717" userDrawn="1">
          <p15:clr>
            <a:srgbClr val="FBAE40"/>
          </p15:clr>
        </p15:guide>
        <p15:guide id="12" pos="354">
          <p15:clr>
            <a:srgbClr val="FBAE40"/>
          </p15:clr>
        </p15:guide>
        <p15:guide id="14" pos="14257" userDrawn="1">
          <p15:clr>
            <a:srgbClr val="FBAE40"/>
          </p15:clr>
        </p15:guide>
        <p15:guide id="15" pos="15006">
          <p15:clr>
            <a:srgbClr val="FBAE40"/>
          </p15:clr>
        </p15:guide>
        <p15:guide id="16" orient="horz" pos="7926">
          <p15:clr>
            <a:srgbClr val="FBAE40"/>
          </p15:clr>
        </p15:guide>
        <p15:guide id="20" orient="horz" pos="487" userDrawn="1">
          <p15:clr>
            <a:srgbClr val="FBAE40"/>
          </p15:clr>
        </p15:guide>
        <p15:guide id="22" orient="horz" pos="1644" userDrawn="1">
          <p15:clr>
            <a:srgbClr val="FBAE40"/>
          </p15:clr>
        </p15:guide>
        <p15:guide id="24" orient="horz" pos="8153">
          <p15:clr>
            <a:srgbClr val="FBAE40"/>
          </p15:clr>
        </p15:guide>
        <p15:guide id="25" pos="14619" userDrawn="1">
          <p15:clr>
            <a:srgbClr val="FBAE40"/>
          </p15:clr>
        </p15:guide>
        <p15:guide id="26" pos="4686" userDrawn="1">
          <p15:clr>
            <a:srgbClr val="FBAE40"/>
          </p15:clr>
        </p15:guide>
        <p15:guide id="27" pos="5049" userDrawn="1">
          <p15:clr>
            <a:srgbClr val="FBAE40"/>
          </p15:clr>
        </p15:guide>
        <p15:guide id="28" pos="5502" userDrawn="1">
          <p15:clr>
            <a:srgbClr val="FBAE40"/>
          </p15:clr>
        </p15:guide>
        <p15:guide id="30" pos="9471" userDrawn="1">
          <p15:clr>
            <a:srgbClr val="FBAE40"/>
          </p15:clr>
        </p15:guide>
        <p15:guide id="31" pos="9811" userDrawn="1">
          <p15:clr>
            <a:srgbClr val="FBAE40"/>
          </p15:clr>
        </p15:guide>
        <p15:guide id="32" pos="10288" userDrawn="1">
          <p15:clr>
            <a:srgbClr val="FBAE40"/>
          </p15:clr>
        </p15:guide>
        <p15:guide id="33" pos="10673" userDrawn="1">
          <p15:clr>
            <a:srgbClr val="FBAE40"/>
          </p15:clr>
        </p15:guide>
        <p15:guide id="34" orient="horz" pos="1961"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291" y="730251"/>
            <a:ext cx="21029831" cy="2651126"/>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1676291" y="3651250"/>
            <a:ext cx="21029831" cy="8702676"/>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1676291" y="12712701"/>
            <a:ext cx="5486043" cy="730250"/>
          </a:xfrm>
          <a:prstGeom prst="rect">
            <a:avLst/>
          </a:prstGeom>
        </p:spPr>
        <p:txBody>
          <a:bodyPr vert="horz" lIns="91440" tIns="45720" rIns="91440" bIns="45720" rtlCol="0" anchor="ctr"/>
          <a:lstStyle>
            <a:lvl1pPr algn="l">
              <a:defRPr sz="2400" b="0" i="0">
                <a:solidFill>
                  <a:schemeClr val="tx1">
                    <a:tint val="75000"/>
                  </a:schemeClr>
                </a:solidFill>
                <a:latin typeface="vivo type CNS" charset="-122"/>
                <a:ea typeface="vivo type CNS" charset="-122"/>
                <a:cs typeface="vivo type CNS" charset="-122"/>
              </a:defRPr>
            </a:lvl1pPr>
          </a:lstStyle>
          <a:p>
            <a:fld id="{BB7F2403-3A2B-7341-859C-AF9A1DF858CC}" type="datetimeFigureOut">
              <a:rPr kumimoji="1" lang="zh-CN" altLang="en-US" smtClean="0"/>
              <a:pPr/>
              <a:t>2019/12/6</a:t>
            </a:fld>
            <a:endParaRPr kumimoji="1" lang="zh-CN" altLang="en-US" dirty="0"/>
          </a:p>
        </p:txBody>
      </p:sp>
      <p:sp>
        <p:nvSpPr>
          <p:cNvPr id="5" name="Footer Placeholder 4"/>
          <p:cNvSpPr>
            <a:spLocks noGrp="1"/>
          </p:cNvSpPr>
          <p:nvPr>
            <p:ph type="ftr" sz="quarter" idx="3"/>
          </p:nvPr>
        </p:nvSpPr>
        <p:spPr>
          <a:xfrm>
            <a:off x="8076675" y="12712701"/>
            <a:ext cx="8229064" cy="730250"/>
          </a:xfrm>
          <a:prstGeom prst="rect">
            <a:avLst/>
          </a:prstGeom>
        </p:spPr>
        <p:txBody>
          <a:bodyPr vert="horz" lIns="91440" tIns="45720" rIns="91440" bIns="45720" rtlCol="0" anchor="ctr"/>
          <a:lstStyle>
            <a:lvl1pPr algn="ctr">
              <a:defRPr sz="2400" b="0" i="0">
                <a:solidFill>
                  <a:schemeClr val="tx1">
                    <a:tint val="75000"/>
                  </a:schemeClr>
                </a:solidFill>
                <a:latin typeface="vivo type CNS" charset="-122"/>
                <a:ea typeface="vivo type CNS" charset="-122"/>
                <a:cs typeface="vivo type CNS" charset="-122"/>
              </a:defRPr>
            </a:lvl1pPr>
          </a:lstStyle>
          <a:p>
            <a:endParaRPr kumimoji="1" lang="zh-CN" altLang="en-US"/>
          </a:p>
        </p:txBody>
      </p:sp>
      <p:sp>
        <p:nvSpPr>
          <p:cNvPr id="6" name="Slide Number Placeholder 5"/>
          <p:cNvSpPr>
            <a:spLocks noGrp="1"/>
          </p:cNvSpPr>
          <p:nvPr>
            <p:ph type="sldNum" sz="quarter" idx="4"/>
          </p:nvPr>
        </p:nvSpPr>
        <p:spPr>
          <a:xfrm>
            <a:off x="17220079" y="12712701"/>
            <a:ext cx="5486043" cy="730250"/>
          </a:xfrm>
          <a:prstGeom prst="rect">
            <a:avLst/>
          </a:prstGeom>
        </p:spPr>
        <p:txBody>
          <a:bodyPr vert="horz" lIns="91440" tIns="45720" rIns="91440" bIns="45720" rtlCol="0" anchor="ctr"/>
          <a:lstStyle>
            <a:lvl1pPr algn="r">
              <a:defRPr sz="2400" b="0" i="0">
                <a:solidFill>
                  <a:schemeClr val="tx1">
                    <a:tint val="75000"/>
                  </a:schemeClr>
                </a:solidFill>
                <a:latin typeface="vivo type CNS" charset="-122"/>
                <a:ea typeface="vivo type CNS" charset="-122"/>
                <a:cs typeface="vivo type CNS" charset="-122"/>
              </a:defRPr>
            </a:lvl1pPr>
          </a:lstStyle>
          <a:p>
            <a:fld id="{3A479002-77F2-A247-957C-A41EAB498415}" type="slidenum">
              <a:rPr kumimoji="1" lang="zh-CN" altLang="en-US" smtClean="0"/>
              <a:pPr/>
              <a:t>‹#›</a:t>
            </a:fld>
            <a:endParaRPr kumimoji="1" lang="zh-CN" altLang="en-US"/>
          </a:p>
        </p:txBody>
      </p:sp>
    </p:spTree>
    <p:extLst>
      <p:ext uri="{BB962C8B-B14F-4D97-AF65-F5344CB8AC3E}">
        <p14:creationId xmlns:p14="http://schemas.microsoft.com/office/powerpoint/2010/main" val="725853354"/>
      </p:ext>
    </p:extLst>
  </p:cSld>
  <p:clrMap bg1="lt1" tx1="dk1" bg2="lt2" tx2="dk2" accent1="accent1" accent2="accent2" accent3="accent3" accent4="accent4" accent5="accent5" accent6="accent6" hlink="hlink" folHlink="folHlink"/>
  <p:sldLayoutIdLst>
    <p:sldLayoutId id="2147483728" r:id="rId1"/>
    <p:sldLayoutId id="2147483726" r:id="rId2"/>
    <p:sldLayoutId id="2147483720" r:id="rId3"/>
    <p:sldLayoutId id="2147483692" r:id="rId4"/>
    <p:sldLayoutId id="2147483724" r:id="rId5"/>
    <p:sldLayoutId id="2147483722" r:id="rId6"/>
    <p:sldLayoutId id="2147483727" r:id="rId7"/>
    <p:sldLayoutId id="2147483707" r:id="rId8"/>
    <p:sldLayoutId id="2147483708" r:id="rId9"/>
    <p:sldLayoutId id="2147483704" r:id="rId10"/>
    <p:sldLayoutId id="2147483705" r:id="rId11"/>
    <p:sldLayoutId id="2147483721" r:id="rId12"/>
    <p:sldLayoutId id="2147483725" r:id="rId13"/>
  </p:sldLayoutIdLst>
  <p:txStyles>
    <p:titleStyle>
      <a:lvl1pPr algn="l" defTabSz="1828709" rtl="0" eaLnBrk="1" latinLnBrk="0" hangingPunct="1">
        <a:lnSpc>
          <a:spcPct val="90000"/>
        </a:lnSpc>
        <a:spcBef>
          <a:spcPct val="0"/>
        </a:spcBef>
        <a:buNone/>
        <a:defRPr sz="8800" b="0" i="0" kern="1200">
          <a:solidFill>
            <a:schemeClr val="tx1"/>
          </a:solidFill>
          <a:latin typeface="vivo type CNS" charset="-122"/>
          <a:ea typeface="vivo type CNS" charset="-122"/>
          <a:cs typeface="vivo type CNS" charset="-122"/>
        </a:defRPr>
      </a:lvl1pPr>
    </p:titleStyle>
    <p:bodyStyle>
      <a:lvl1pPr marL="457177" indent="-457177" algn="l" defTabSz="1828709" rtl="0" eaLnBrk="1" latinLnBrk="0" hangingPunct="1">
        <a:lnSpc>
          <a:spcPct val="90000"/>
        </a:lnSpc>
        <a:spcBef>
          <a:spcPts val="2000"/>
        </a:spcBef>
        <a:buFont typeface="Arial" panose="020B0604020202020204" pitchFamily="34" charset="0"/>
        <a:buChar char="•"/>
        <a:defRPr sz="5600" b="0" i="0" kern="1200">
          <a:solidFill>
            <a:schemeClr val="tx1"/>
          </a:solidFill>
          <a:latin typeface="vivo type CNS Light" charset="-122"/>
          <a:ea typeface="vivo type CNS Light" charset="-122"/>
          <a:cs typeface="vivo type CNS Light" charset="-122"/>
        </a:defRPr>
      </a:lvl1pPr>
      <a:lvl2pPr marL="1371531" indent="-457177" algn="l" defTabSz="1828709" rtl="0" eaLnBrk="1" latinLnBrk="0" hangingPunct="1">
        <a:lnSpc>
          <a:spcPct val="90000"/>
        </a:lnSpc>
        <a:spcBef>
          <a:spcPts val="1000"/>
        </a:spcBef>
        <a:buFont typeface="Arial" panose="020B0604020202020204" pitchFamily="34" charset="0"/>
        <a:buChar char="•"/>
        <a:defRPr sz="4800" b="0" i="0" kern="1200">
          <a:solidFill>
            <a:schemeClr val="tx1"/>
          </a:solidFill>
          <a:latin typeface="vivo type CNS Light" charset="-122"/>
          <a:ea typeface="vivo type CNS Light" charset="-122"/>
          <a:cs typeface="vivo type CNS Light" charset="-122"/>
        </a:defRPr>
      </a:lvl2pPr>
      <a:lvl3pPr marL="2285886" indent="-457177" algn="l" defTabSz="1828709" rtl="0" eaLnBrk="1" latinLnBrk="0" hangingPunct="1">
        <a:lnSpc>
          <a:spcPct val="90000"/>
        </a:lnSpc>
        <a:spcBef>
          <a:spcPts val="1000"/>
        </a:spcBef>
        <a:buFont typeface="Arial" panose="020B0604020202020204" pitchFamily="34" charset="0"/>
        <a:buChar char="•"/>
        <a:defRPr sz="4000" b="0" i="0" kern="1200">
          <a:solidFill>
            <a:schemeClr val="tx1"/>
          </a:solidFill>
          <a:latin typeface="vivo type CNS Light" charset="-122"/>
          <a:ea typeface="vivo type CNS Light" charset="-122"/>
          <a:cs typeface="vivo type CNS Light" charset="-122"/>
        </a:defRPr>
      </a:lvl3pPr>
      <a:lvl4pPr marL="3200240"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vivo type CNS Light" charset="-122"/>
          <a:ea typeface="vivo type CNS Light" charset="-122"/>
          <a:cs typeface="vivo type CNS Light" charset="-122"/>
        </a:defRPr>
      </a:lvl4pPr>
      <a:lvl5pPr marL="4114594"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vivo type CNS Light" charset="-122"/>
          <a:ea typeface="vivo type CNS Light" charset="-122"/>
          <a:cs typeface="vivo type CNS Light" charset="-122"/>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图片占位符 1"/>
          <p:cNvSpPr>
            <a:spLocks noGrp="1"/>
          </p:cNvSpPr>
          <p:nvPr>
            <p:ph type="pic" sz="quarter" idx="19"/>
          </p:nvPr>
        </p:nvSpPr>
        <p:spPr/>
      </p:sp>
      <p:sp>
        <p:nvSpPr>
          <p:cNvPr id="3" name="内容占位符 2"/>
          <p:cNvSpPr>
            <a:spLocks noGrp="1"/>
          </p:cNvSpPr>
          <p:nvPr>
            <p:ph sz="quarter" idx="37"/>
          </p:nvPr>
        </p:nvSpPr>
        <p:spPr/>
        <p:txBody>
          <a:bodyPr/>
          <a:lstStyle/>
          <a:p>
            <a:endParaRPr lang="zh-CN" altLang="en-US" dirty="0"/>
          </a:p>
        </p:txBody>
      </p:sp>
      <p:sp>
        <p:nvSpPr>
          <p:cNvPr id="4" name="文本占位符 3"/>
          <p:cNvSpPr>
            <a:spLocks noGrp="1"/>
          </p:cNvSpPr>
          <p:nvPr>
            <p:ph type="body" sz="quarter" idx="14"/>
          </p:nvPr>
        </p:nvSpPr>
        <p:spPr>
          <a:xfrm>
            <a:off x="1726584" y="3916813"/>
            <a:ext cx="15577165" cy="913720"/>
          </a:xfrm>
        </p:spPr>
        <p:txBody>
          <a:bodyPr/>
          <a:lstStyle/>
          <a:p>
            <a:r>
              <a:rPr lang="zh-CN" altLang="en-US" dirty="0"/>
              <a:t>使命 </a:t>
            </a:r>
            <a:r>
              <a:rPr lang="en-US" altLang="zh-CN" dirty="0"/>
              <a:t>· </a:t>
            </a:r>
            <a:r>
              <a:rPr lang="zh-CN" altLang="en-US" dirty="0"/>
              <a:t>愿景 </a:t>
            </a:r>
            <a:r>
              <a:rPr lang="en-US" altLang="zh-CN" dirty="0"/>
              <a:t>· </a:t>
            </a:r>
            <a:r>
              <a:rPr lang="zh-CN" altLang="en-US" dirty="0"/>
              <a:t>核心价值观 </a:t>
            </a:r>
            <a:r>
              <a:rPr lang="en-US" altLang="zh-CN" dirty="0"/>
              <a:t>· </a:t>
            </a:r>
            <a:r>
              <a:rPr lang="zh-CN" altLang="en-US" dirty="0"/>
              <a:t>基本行为准则 </a:t>
            </a:r>
            <a:r>
              <a:rPr lang="en-US" altLang="zh-CN" dirty="0"/>
              <a:t>· </a:t>
            </a:r>
            <a:r>
              <a:rPr lang="zh-CN" altLang="en-US" dirty="0"/>
              <a:t>产品文化</a:t>
            </a:r>
            <a:r>
              <a:rPr lang="en-US" altLang="zh-CN" dirty="0"/>
              <a:t>· </a:t>
            </a:r>
            <a:r>
              <a:rPr lang="zh-CN" altLang="en-US" dirty="0"/>
              <a:t>品牌文化</a:t>
            </a:r>
          </a:p>
        </p:txBody>
      </p:sp>
      <p:sp>
        <p:nvSpPr>
          <p:cNvPr id="5" name="文本占位符 4"/>
          <p:cNvSpPr>
            <a:spLocks noGrp="1"/>
          </p:cNvSpPr>
          <p:nvPr>
            <p:ph type="body" sz="quarter" idx="35"/>
          </p:nvPr>
        </p:nvSpPr>
        <p:spPr/>
        <p:txBody>
          <a:bodyPr/>
          <a:lstStyle/>
          <a:p>
            <a:r>
              <a:rPr lang="zh-CN" altLang="en-US" dirty="0"/>
              <a:t>人力资源部 </a:t>
            </a:r>
            <a:r>
              <a:rPr lang="en-US" altLang="zh-CN" dirty="0"/>
              <a:t>| 2019</a:t>
            </a:r>
            <a:r>
              <a:rPr lang="zh-CN" altLang="en-US" dirty="0"/>
              <a:t>年</a:t>
            </a:r>
          </a:p>
        </p:txBody>
      </p:sp>
      <p:sp>
        <p:nvSpPr>
          <p:cNvPr id="6" name="文本占位符 5"/>
          <p:cNvSpPr>
            <a:spLocks noGrp="1"/>
          </p:cNvSpPr>
          <p:nvPr>
            <p:ph type="body" sz="quarter" idx="38"/>
          </p:nvPr>
        </p:nvSpPr>
        <p:spPr/>
        <p:txBody>
          <a:bodyPr/>
          <a:lstStyle/>
          <a:p>
            <a:r>
              <a:rPr lang="zh-CN" altLang="en-US" dirty="0"/>
              <a:t>企业文化（版本</a:t>
            </a:r>
            <a:r>
              <a:rPr lang="en-US" altLang="zh-CN" dirty="0"/>
              <a:t>12</a:t>
            </a:r>
            <a:r>
              <a:rPr lang="zh-CN" altLang="en-US" dirty="0"/>
              <a:t>）</a:t>
            </a:r>
          </a:p>
        </p:txBody>
      </p:sp>
    </p:spTree>
    <p:extLst>
      <p:ext uri="{BB962C8B-B14F-4D97-AF65-F5344CB8AC3E}">
        <p14:creationId xmlns:p14="http://schemas.microsoft.com/office/powerpoint/2010/main" val="1086482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121414" y="3436562"/>
            <a:ext cx="11023694" cy="8239623"/>
          </a:xfrm>
          <a:prstGeom prst="rect">
            <a:avLst/>
          </a:prstGeom>
          <a:solidFill>
            <a:srgbClr val="F3F2F1"/>
          </a:solidFill>
        </p:spPr>
        <p:txBody>
          <a:bodyPr wrap="square" rtlCol="0">
            <a:spAutoFit/>
          </a:bodyPr>
          <a:lstStyle/>
          <a:p>
            <a:endParaRPr lang="zh-CN" altLang="en-US" dirty="0"/>
          </a:p>
        </p:txBody>
      </p:sp>
      <p:sp>
        <p:nvSpPr>
          <p:cNvPr id="2" name="内容占位符 1"/>
          <p:cNvSpPr>
            <a:spLocks noGrp="1"/>
          </p:cNvSpPr>
          <p:nvPr>
            <p:ph sz="quarter" idx="59"/>
          </p:nvPr>
        </p:nvSpPr>
        <p:spPr>
          <a:xfrm>
            <a:off x="1344153" y="6039086"/>
            <a:ext cx="10203078" cy="4089654"/>
          </a:xfrm>
        </p:spPr>
        <p:txBody>
          <a:bodyPr>
            <a:normAutofit/>
          </a:bodyPr>
          <a:lstStyle/>
          <a:p>
            <a:pPr marL="0" indent="0">
              <a:buNone/>
            </a:pPr>
            <a:r>
              <a:rPr lang="zh-CN" altLang="en-US" dirty="0"/>
              <a:t>愿景是一种意愿的表达，它定义了“我们渴望成为什么，达到什么境界，创造出什么”，是公司为之奋斗的心愿和远景。</a:t>
            </a:r>
          </a:p>
        </p:txBody>
      </p:sp>
      <p:sp>
        <p:nvSpPr>
          <p:cNvPr id="3" name="文本占位符 2"/>
          <p:cNvSpPr>
            <a:spLocks noGrp="1"/>
          </p:cNvSpPr>
          <p:nvPr>
            <p:ph type="body" sz="quarter" idx="61"/>
          </p:nvPr>
        </p:nvSpPr>
        <p:spPr/>
        <p:txBody>
          <a:bodyPr/>
          <a:lstStyle/>
          <a:p>
            <a:r>
              <a:rPr lang="zh-CN" altLang="en-US" dirty="0"/>
              <a:t>愿景</a:t>
            </a:r>
          </a:p>
        </p:txBody>
      </p:sp>
      <p:sp>
        <p:nvSpPr>
          <p:cNvPr id="4" name="文本占位符 3"/>
          <p:cNvSpPr>
            <a:spLocks noGrp="1"/>
          </p:cNvSpPr>
          <p:nvPr>
            <p:ph type="body" sz="quarter" idx="62"/>
          </p:nvPr>
        </p:nvSpPr>
        <p:spPr/>
        <p:txBody>
          <a:bodyPr/>
          <a:lstStyle/>
          <a:p>
            <a:r>
              <a:rPr lang="zh-CN" altLang="en-US" dirty="0"/>
              <a:t>愿景</a:t>
            </a:r>
            <a:r>
              <a:rPr lang="en-US" altLang="zh-CN" dirty="0"/>
              <a:t>——“</a:t>
            </a:r>
            <a:r>
              <a:rPr lang="zh-CN" altLang="en-US" dirty="0"/>
              <a:t>长远的目标”</a:t>
            </a:r>
          </a:p>
        </p:txBody>
      </p:sp>
      <p:sp>
        <p:nvSpPr>
          <p:cNvPr id="9" name="矩形 8"/>
          <p:cNvSpPr>
            <a:spLocks noChangeAspect="1"/>
          </p:cNvSpPr>
          <p:nvPr/>
        </p:nvSpPr>
        <p:spPr>
          <a:xfrm>
            <a:off x="12611524" y="3436561"/>
            <a:ext cx="11770889" cy="8239623"/>
          </a:xfrm>
          <a:prstGeom prst="rect">
            <a:avLst/>
          </a:prstGeom>
          <a:blipFill dpi="0" rotWithShape="1">
            <a:blip r:embed="rId2"/>
            <a:srcRect/>
            <a:stretch>
              <a:fillRect/>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dk1"/>
                </a:solidFill>
                <a:prstDash val="solid"/>
                <a:miter lim="800000"/>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646174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21414" y="2168619"/>
            <a:ext cx="9634818" cy="1245417"/>
          </a:xfrm>
        </p:spPr>
        <p:txBody>
          <a:bodyPr>
            <a:normAutofit/>
          </a:bodyPr>
          <a:lstStyle/>
          <a:p>
            <a:pPr marL="0" indent="0">
              <a:buNone/>
            </a:pPr>
            <a:r>
              <a:rPr lang="zh-CN" altLang="en-US" dirty="0"/>
              <a:t>成为更健康、更长久的世界一流企业</a:t>
            </a:r>
          </a:p>
        </p:txBody>
      </p:sp>
      <p:sp>
        <p:nvSpPr>
          <p:cNvPr id="3" name="文本占位符 2"/>
          <p:cNvSpPr>
            <a:spLocks noGrp="1"/>
          </p:cNvSpPr>
          <p:nvPr>
            <p:ph type="body" sz="quarter" idx="61"/>
          </p:nvPr>
        </p:nvSpPr>
        <p:spPr/>
        <p:txBody>
          <a:bodyPr/>
          <a:lstStyle/>
          <a:p>
            <a:r>
              <a:rPr lang="zh-CN" altLang="en-US" dirty="0"/>
              <a:t>愿景</a:t>
            </a:r>
          </a:p>
        </p:txBody>
      </p:sp>
      <p:pic>
        <p:nvPicPr>
          <p:cNvPr id="6" name="图片 5"/>
          <p:cNvPicPr>
            <a:picLocks noChangeAspect="1"/>
          </p:cNvPicPr>
          <p:nvPr/>
        </p:nvPicPr>
        <p:blipFill rotWithShape="1">
          <a:blip r:embed="rId2" cstate="print">
            <a:extLst>
              <a:ext uri="{28A0092B-C50C-407E-A947-70E740481C1C}">
                <a14:useLocalDpi xmlns:a14="http://schemas.microsoft.com/office/drawing/2010/main" val="0"/>
              </a:ext>
            </a:extLst>
          </a:blip>
          <a:srcRect t="10848" b="13936"/>
          <a:stretch/>
        </p:blipFill>
        <p:spPr>
          <a:xfrm>
            <a:off x="0" y="3845169"/>
            <a:ext cx="24382413" cy="9870831"/>
          </a:xfrm>
          <a:prstGeom prst="rect">
            <a:avLst/>
          </a:prstGeom>
        </p:spPr>
      </p:pic>
    </p:spTree>
    <p:extLst>
      <p:ext uri="{BB962C8B-B14F-4D97-AF65-F5344CB8AC3E}">
        <p14:creationId xmlns:p14="http://schemas.microsoft.com/office/powerpoint/2010/main" val="3544634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3386814"/>
            <a:ext cx="22064723" cy="6942372"/>
          </a:xfrm>
        </p:spPr>
        <p:txBody>
          <a:bodyPr/>
          <a:lstStyle/>
          <a:p>
            <a:r>
              <a:rPr lang="zh-CN" altLang="en-US" dirty="0"/>
              <a:t>利润是企业生存的必要条件，而且是达成更重要目的的前提，但是对</a:t>
            </a:r>
            <a:r>
              <a:rPr lang="en-US" altLang="zh-CN" dirty="0"/>
              <a:t>vivo</a:t>
            </a:r>
            <a:r>
              <a:rPr lang="zh-CN" altLang="en-US" dirty="0"/>
              <a:t>而言，利润不是根本目的，利润就像人体需要的氧气、食物和水一样，这些东西不是生命的目的。但是，没有它们，就没有生命。</a:t>
            </a:r>
          </a:p>
          <a:p>
            <a:r>
              <a:rPr lang="zh-CN" altLang="en-US" dirty="0"/>
              <a:t>我们做企业的根本目的是要建立一个永远健康、永续经营的公司，只有公司更健康、更长久的存在，我们才能持续地为消费者、员工、商业伙伴和股东创造价值，才能持续地回报社会。</a:t>
            </a:r>
          </a:p>
          <a:p>
            <a:r>
              <a:rPr lang="zh-CN" altLang="en-US" dirty="0"/>
              <a:t>更健康、更长久，这才是我们企业的真正追求和恒久愿景，利润不过是保证我们达成这一愿景的必要前提。</a:t>
            </a:r>
          </a:p>
          <a:p>
            <a:r>
              <a:rPr lang="zh-CN" altLang="en-US" dirty="0">
                <a:solidFill>
                  <a:srgbClr val="FF0000"/>
                </a:solidFill>
              </a:rPr>
              <a:t>所以，尽管在某些事情上我们可能可以获得短期利益（表面上看起来似乎“对公司有利”），但如果因此而会影响公司长远的健康和安全，这种事情我们决不能做！</a:t>
            </a:r>
          </a:p>
          <a:p>
            <a:endParaRPr lang="zh-CN" altLang="en-US" dirty="0"/>
          </a:p>
        </p:txBody>
      </p:sp>
      <p:sp>
        <p:nvSpPr>
          <p:cNvPr id="3" name="文本占位符 2"/>
          <p:cNvSpPr>
            <a:spLocks noGrp="1"/>
          </p:cNvSpPr>
          <p:nvPr>
            <p:ph type="body" sz="quarter" idx="61"/>
          </p:nvPr>
        </p:nvSpPr>
        <p:spPr/>
        <p:txBody>
          <a:bodyPr/>
          <a:lstStyle/>
          <a:p>
            <a:r>
              <a:rPr lang="zh-CN" altLang="en-US" dirty="0"/>
              <a:t>愿景 </a:t>
            </a:r>
          </a:p>
        </p:txBody>
      </p:sp>
      <p:sp>
        <p:nvSpPr>
          <p:cNvPr id="4" name="文本占位符 3"/>
          <p:cNvSpPr>
            <a:spLocks noGrp="1"/>
          </p:cNvSpPr>
          <p:nvPr>
            <p:ph type="body" sz="quarter" idx="62"/>
          </p:nvPr>
        </p:nvSpPr>
        <p:spPr/>
        <p:txBody>
          <a:bodyPr/>
          <a:lstStyle/>
          <a:p>
            <a:r>
              <a:rPr lang="zh-CN" altLang="en-US" dirty="0"/>
              <a:t>更健康、更长久</a:t>
            </a:r>
          </a:p>
        </p:txBody>
      </p:sp>
    </p:spTree>
    <p:extLst>
      <p:ext uri="{BB962C8B-B14F-4D97-AF65-F5344CB8AC3E}">
        <p14:creationId xmlns:p14="http://schemas.microsoft.com/office/powerpoint/2010/main" val="360736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4265119"/>
            <a:ext cx="22064723" cy="5185762"/>
          </a:xfrm>
        </p:spPr>
        <p:txBody>
          <a:bodyPr/>
          <a:lstStyle/>
          <a:p>
            <a:r>
              <a:rPr lang="zh-CN" altLang="en-US" dirty="0"/>
              <a:t>这是我们公司未来三十年乃至五十年的梦想。</a:t>
            </a:r>
          </a:p>
          <a:p>
            <a:r>
              <a:rPr lang="zh-CN" altLang="en-US" dirty="0"/>
              <a:t>我们期望成为世界级的健康、长久的一流企业，且随着时间不断的延续，我们公司要更健康、更长久。</a:t>
            </a:r>
          </a:p>
          <a:p>
            <a:r>
              <a:rPr lang="zh-CN" altLang="en-US" dirty="0"/>
              <a:t>我们在现实经营中决定做的每一件事，都必须为企业更健康、更长久加分，而不是减分。</a:t>
            </a:r>
          </a:p>
          <a:p>
            <a:r>
              <a:rPr lang="zh-CN" altLang="en-US" dirty="0"/>
              <a:t>我们必须培养与世界一流企业竞争的能力。</a:t>
            </a:r>
          </a:p>
        </p:txBody>
      </p:sp>
      <p:sp>
        <p:nvSpPr>
          <p:cNvPr id="3" name="文本占位符 2"/>
          <p:cNvSpPr>
            <a:spLocks noGrp="1"/>
          </p:cNvSpPr>
          <p:nvPr>
            <p:ph type="body" sz="quarter" idx="61"/>
          </p:nvPr>
        </p:nvSpPr>
        <p:spPr/>
        <p:txBody>
          <a:bodyPr/>
          <a:lstStyle/>
          <a:p>
            <a:r>
              <a:rPr lang="zh-CN" altLang="en-US" dirty="0"/>
              <a:t>愿景 </a:t>
            </a:r>
          </a:p>
        </p:txBody>
      </p:sp>
      <p:sp>
        <p:nvSpPr>
          <p:cNvPr id="4" name="文本占位符 3"/>
          <p:cNvSpPr>
            <a:spLocks noGrp="1"/>
          </p:cNvSpPr>
          <p:nvPr>
            <p:ph type="body" sz="quarter" idx="62"/>
          </p:nvPr>
        </p:nvSpPr>
        <p:spPr/>
        <p:txBody>
          <a:bodyPr/>
          <a:lstStyle/>
          <a:p>
            <a:r>
              <a:rPr lang="zh-CN" altLang="en-US" dirty="0"/>
              <a:t>我们愿景的意义</a:t>
            </a:r>
          </a:p>
        </p:txBody>
      </p:sp>
    </p:spTree>
    <p:extLst>
      <p:ext uri="{BB962C8B-B14F-4D97-AF65-F5344CB8AC3E}">
        <p14:creationId xmlns:p14="http://schemas.microsoft.com/office/powerpoint/2010/main" val="2599753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5732972"/>
            <a:ext cx="22064723" cy="2250057"/>
          </a:xfrm>
        </p:spPr>
        <p:txBody>
          <a:bodyPr/>
          <a:lstStyle/>
          <a:p>
            <a:pPr marL="0" indent="0">
              <a:buNone/>
            </a:pPr>
            <a:r>
              <a:rPr lang="zh-CN" altLang="en-US" dirty="0"/>
              <a:t>核心价值观是公司的精神和持久的原则</a:t>
            </a:r>
            <a:r>
              <a:rPr lang="en-US" altLang="zh-CN" dirty="0"/>
              <a:t>——</a:t>
            </a:r>
            <a:r>
              <a:rPr lang="zh-CN" altLang="en-US" dirty="0"/>
              <a:t>是一套不需要因外部而调整的永恒指导原则，是像粘合剂般将员工凝聚在一起的原则和理念，它对于公司内部的人拥有固有的价值和意义。它定义了不变的“我们代表什么”。</a:t>
            </a:r>
          </a:p>
          <a:p>
            <a:endParaRPr lang="zh-CN" altLang="en-US" dirty="0"/>
          </a:p>
        </p:txBody>
      </p:sp>
      <p:sp>
        <p:nvSpPr>
          <p:cNvPr id="3" name="文本占位符 2"/>
          <p:cNvSpPr>
            <a:spLocks noGrp="1"/>
          </p:cNvSpPr>
          <p:nvPr>
            <p:ph type="body" sz="quarter" idx="61"/>
          </p:nvPr>
        </p:nvSpPr>
        <p:spPr/>
        <p:txBody>
          <a:bodyPr/>
          <a:lstStyle/>
          <a:p>
            <a:r>
              <a:rPr lang="zh-CN" altLang="en-US" dirty="0"/>
              <a:t>核心价值观</a:t>
            </a:r>
          </a:p>
        </p:txBody>
      </p:sp>
      <p:sp>
        <p:nvSpPr>
          <p:cNvPr id="4" name="文本占位符 3"/>
          <p:cNvSpPr>
            <a:spLocks noGrp="1"/>
          </p:cNvSpPr>
          <p:nvPr>
            <p:ph type="body" sz="quarter" idx="62"/>
          </p:nvPr>
        </p:nvSpPr>
        <p:spPr/>
        <p:txBody>
          <a:bodyPr/>
          <a:lstStyle/>
          <a:p>
            <a:r>
              <a:rPr lang="zh-CN" altLang="en-US" dirty="0"/>
              <a:t>核心价值观</a:t>
            </a:r>
            <a:r>
              <a:rPr lang="en-US" altLang="zh-CN" dirty="0"/>
              <a:t>——“</a:t>
            </a:r>
            <a:r>
              <a:rPr lang="zh-CN" altLang="en-US" dirty="0"/>
              <a:t>做事的原则”</a:t>
            </a:r>
          </a:p>
        </p:txBody>
      </p:sp>
    </p:spTree>
    <p:extLst>
      <p:ext uri="{BB962C8B-B14F-4D97-AF65-F5344CB8AC3E}">
        <p14:creationId xmlns:p14="http://schemas.microsoft.com/office/powerpoint/2010/main" val="2989086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61"/>
          </p:nvPr>
        </p:nvSpPr>
        <p:spPr/>
        <p:txBody>
          <a:bodyPr/>
          <a:lstStyle/>
          <a:p>
            <a:r>
              <a:rPr lang="zh-CN" altLang="en-US" dirty="0"/>
              <a:t>核心价值观</a:t>
            </a:r>
          </a:p>
        </p:txBody>
      </p:sp>
      <p:grpSp>
        <p:nvGrpSpPr>
          <p:cNvPr id="5" name="Group 21"/>
          <p:cNvGrpSpPr>
            <a:grpSpLocks/>
          </p:cNvGrpSpPr>
          <p:nvPr/>
        </p:nvGrpSpPr>
        <p:grpSpPr bwMode="auto">
          <a:xfrm>
            <a:off x="6646849" y="3154325"/>
            <a:ext cx="10382006" cy="9502896"/>
            <a:chOff x="1279" y="779"/>
            <a:chExt cx="2984" cy="2722"/>
          </a:xfrm>
        </p:grpSpPr>
        <p:sp>
          <p:nvSpPr>
            <p:cNvPr id="6" name="Oval 2"/>
            <p:cNvSpPr>
              <a:spLocks noChangeArrowheads="1"/>
            </p:cNvSpPr>
            <p:nvPr/>
          </p:nvSpPr>
          <p:spPr bwMode="auto">
            <a:xfrm>
              <a:off x="2443" y="1706"/>
              <a:ext cx="862" cy="862"/>
            </a:xfrm>
            <a:prstGeom prst="ellipse">
              <a:avLst/>
            </a:prstGeom>
            <a:solidFill>
              <a:srgbClr val="375FFF"/>
            </a:solidFill>
            <a:ln w="25400">
              <a:solidFill>
                <a:srgbClr val="375FFF"/>
              </a:solidFill>
              <a:round/>
              <a:headEnd/>
              <a:tailEnd/>
            </a:ln>
          </p:spPr>
          <p:txBody>
            <a:bodyPr wrap="none" anchor="ctr"/>
            <a:lstStyle/>
            <a:p>
              <a:endParaRPr lang="zh-CN" altLang="en-US" sz="2800" dirty="0">
                <a:solidFill>
                  <a:schemeClr val="tx1">
                    <a:lumMod val="75000"/>
                    <a:lumOff val="25000"/>
                  </a:schemeClr>
                </a:solidFill>
                <a:ea typeface="微软雅黑" pitchFamily="34" charset="-122"/>
              </a:endParaRPr>
            </a:p>
          </p:txBody>
        </p:sp>
        <p:sp>
          <p:nvSpPr>
            <p:cNvPr id="7" name="Text Box 8"/>
            <p:cNvSpPr txBox="1">
              <a:spLocks noChangeArrowheads="1"/>
            </p:cNvSpPr>
            <p:nvPr/>
          </p:nvSpPr>
          <p:spPr bwMode="auto">
            <a:xfrm>
              <a:off x="2276" y="2019"/>
              <a:ext cx="1234" cy="309"/>
            </a:xfrm>
            <a:prstGeom prst="rect">
              <a:avLst/>
            </a:prstGeom>
            <a:noFill/>
            <a:ln w="9525">
              <a:noFill/>
              <a:miter lim="800000"/>
              <a:headEnd/>
              <a:tailEnd/>
            </a:ln>
          </p:spPr>
          <p:txBody>
            <a:bodyPr>
              <a:spAutoFit/>
            </a:bodyPr>
            <a:lstStyle>
              <a:defPPr>
                <a:defRPr lang="zh-CN"/>
              </a:defPPr>
              <a:lvl1pPr algn="ctr">
                <a:defRPr sz="3200" b="1">
                  <a:solidFill>
                    <a:schemeClr val="tx1">
                      <a:lumMod val="75000"/>
                      <a:lumOff val="25000"/>
                    </a:schemeClr>
                  </a:solidFill>
                  <a:latin typeface="方正兰亭黑简体"/>
                  <a:ea typeface="微软雅黑" pitchFamily="34" charset="-122"/>
                </a:defRPr>
              </a:lvl1pPr>
            </a:lstStyle>
            <a:p>
              <a:r>
                <a:rPr lang="zh-CN" altLang="en-US" dirty="0">
                  <a:solidFill>
                    <a:schemeClr val="bg1"/>
                  </a:solidFill>
                </a:rPr>
                <a:t>本分</a:t>
              </a:r>
              <a:endParaRPr lang="en-US" altLang="zh-CN" dirty="0">
                <a:solidFill>
                  <a:schemeClr val="bg1"/>
                </a:solidFill>
              </a:endParaRPr>
            </a:p>
            <a:p>
              <a:endParaRPr lang="zh-CN" altLang="en-US" dirty="0"/>
            </a:p>
          </p:txBody>
        </p:sp>
        <p:sp>
          <p:nvSpPr>
            <p:cNvPr id="8" name="Text Box 9"/>
            <p:cNvSpPr txBox="1">
              <a:spLocks noChangeArrowheads="1"/>
            </p:cNvSpPr>
            <p:nvPr/>
          </p:nvSpPr>
          <p:spPr bwMode="auto">
            <a:xfrm>
              <a:off x="2176" y="1041"/>
              <a:ext cx="1465" cy="168"/>
            </a:xfrm>
            <a:prstGeom prst="rect">
              <a:avLst/>
            </a:prstGeom>
            <a:noFill/>
            <a:ln w="9525">
              <a:noFill/>
              <a:miter lim="800000"/>
              <a:headEnd/>
              <a:tailEnd/>
            </a:ln>
          </p:spPr>
          <p:txBody>
            <a:bodyPr>
              <a:spAutoFit/>
            </a:bodyPr>
            <a:lstStyle/>
            <a:p>
              <a:pPr algn="ctr"/>
              <a:r>
                <a:rPr lang="zh-CN" altLang="en-US" sz="3200" b="1" dirty="0">
                  <a:solidFill>
                    <a:schemeClr val="tx1">
                      <a:lumMod val="75000"/>
                      <a:lumOff val="25000"/>
                    </a:schemeClr>
                  </a:solidFill>
                  <a:latin typeface="方正兰亭黑简体"/>
                  <a:ea typeface="微软雅黑" pitchFamily="34" charset="-122"/>
                </a:rPr>
                <a:t>团队</a:t>
              </a:r>
              <a:endParaRPr lang="en-US" altLang="zh-CN" sz="3200" b="1" dirty="0">
                <a:solidFill>
                  <a:schemeClr val="tx1">
                    <a:lumMod val="75000"/>
                    <a:lumOff val="25000"/>
                  </a:schemeClr>
                </a:solidFill>
                <a:latin typeface="方正兰亭黑简体"/>
                <a:ea typeface="微软雅黑" pitchFamily="34" charset="-122"/>
              </a:endParaRPr>
            </a:p>
          </p:txBody>
        </p:sp>
        <p:sp>
          <p:nvSpPr>
            <p:cNvPr id="9" name="Text Box 10"/>
            <p:cNvSpPr txBox="1">
              <a:spLocks noChangeArrowheads="1"/>
            </p:cNvSpPr>
            <p:nvPr/>
          </p:nvSpPr>
          <p:spPr bwMode="auto">
            <a:xfrm>
              <a:off x="3229" y="1639"/>
              <a:ext cx="1014" cy="168"/>
            </a:xfrm>
            <a:prstGeom prst="rect">
              <a:avLst/>
            </a:prstGeom>
            <a:noFill/>
            <a:ln w="9525">
              <a:noFill/>
              <a:miter lim="800000"/>
              <a:headEnd/>
              <a:tailEnd/>
            </a:ln>
          </p:spPr>
          <p:txBody>
            <a:bodyPr>
              <a:spAutoFit/>
            </a:bodyPr>
            <a:lstStyle>
              <a:defPPr>
                <a:defRPr lang="zh-CN"/>
              </a:defPPr>
              <a:lvl1pPr algn="ctr">
                <a:defRPr sz="3200" b="1">
                  <a:solidFill>
                    <a:schemeClr val="tx1">
                      <a:lumMod val="75000"/>
                      <a:lumOff val="25000"/>
                    </a:schemeClr>
                  </a:solidFill>
                  <a:latin typeface="方正兰亭黑简体"/>
                  <a:ea typeface="微软雅黑" pitchFamily="34" charset="-122"/>
                </a:defRPr>
              </a:lvl1pPr>
            </a:lstStyle>
            <a:p>
              <a:r>
                <a:rPr lang="zh-CN" altLang="en-US" dirty="0"/>
                <a:t>品质</a:t>
              </a:r>
              <a:endParaRPr lang="en-US" altLang="zh-CN" dirty="0"/>
            </a:p>
          </p:txBody>
        </p:sp>
        <p:sp>
          <p:nvSpPr>
            <p:cNvPr id="10" name="Text Box 12"/>
            <p:cNvSpPr txBox="1">
              <a:spLocks noChangeArrowheads="1"/>
            </p:cNvSpPr>
            <p:nvPr/>
          </p:nvSpPr>
          <p:spPr bwMode="auto">
            <a:xfrm>
              <a:off x="2176" y="3011"/>
              <a:ext cx="1465" cy="168"/>
            </a:xfrm>
            <a:prstGeom prst="rect">
              <a:avLst/>
            </a:prstGeom>
            <a:noFill/>
            <a:ln w="9525">
              <a:noFill/>
              <a:miter lim="800000"/>
              <a:headEnd/>
              <a:tailEnd/>
            </a:ln>
          </p:spPr>
          <p:txBody>
            <a:bodyPr>
              <a:spAutoFit/>
            </a:bodyPr>
            <a:lstStyle>
              <a:defPPr>
                <a:defRPr lang="zh-CN"/>
              </a:defPPr>
              <a:lvl1pPr algn="ctr">
                <a:defRPr sz="3200" b="1">
                  <a:solidFill>
                    <a:schemeClr val="tx1">
                      <a:lumMod val="75000"/>
                      <a:lumOff val="25000"/>
                    </a:schemeClr>
                  </a:solidFill>
                  <a:latin typeface="方正兰亭黑简体"/>
                  <a:ea typeface="微软雅黑" pitchFamily="34" charset="-122"/>
                </a:defRPr>
              </a:lvl1pPr>
            </a:lstStyle>
            <a:p>
              <a:r>
                <a:rPr lang="zh-CN" altLang="en-US" dirty="0"/>
                <a:t>创新</a:t>
              </a:r>
              <a:endParaRPr lang="en-US" altLang="zh-CN" dirty="0"/>
            </a:p>
          </p:txBody>
        </p:sp>
        <p:sp>
          <p:nvSpPr>
            <p:cNvPr id="11" name="Text Box 13"/>
            <p:cNvSpPr txBox="1">
              <a:spLocks noChangeArrowheads="1"/>
            </p:cNvSpPr>
            <p:nvPr/>
          </p:nvSpPr>
          <p:spPr bwMode="auto">
            <a:xfrm>
              <a:off x="1306" y="2461"/>
              <a:ext cx="1411" cy="309"/>
            </a:xfrm>
            <a:prstGeom prst="rect">
              <a:avLst/>
            </a:prstGeom>
            <a:noFill/>
            <a:ln w="9525">
              <a:noFill/>
              <a:miter lim="800000"/>
              <a:headEnd/>
              <a:tailEnd/>
            </a:ln>
          </p:spPr>
          <p:txBody>
            <a:bodyPr>
              <a:spAutoFit/>
            </a:bodyPr>
            <a:lstStyle>
              <a:defPPr>
                <a:defRPr lang="zh-CN"/>
              </a:defPPr>
              <a:lvl1pPr algn="ctr">
                <a:defRPr sz="3200" b="1">
                  <a:solidFill>
                    <a:schemeClr val="tx1">
                      <a:lumMod val="75000"/>
                      <a:lumOff val="25000"/>
                    </a:schemeClr>
                  </a:solidFill>
                  <a:latin typeface="方正兰亭黑简体"/>
                  <a:ea typeface="微软雅黑" pitchFamily="34" charset="-122"/>
                </a:defRPr>
              </a:lvl1pPr>
            </a:lstStyle>
            <a:p>
              <a:r>
                <a:rPr lang="zh-CN" altLang="en-US" dirty="0"/>
                <a:t>消费者导向</a:t>
              </a:r>
              <a:endParaRPr lang="en-US" altLang="zh-CN" dirty="0"/>
            </a:p>
            <a:p>
              <a:endParaRPr lang="zh-CN" altLang="en-US" dirty="0"/>
            </a:p>
          </p:txBody>
        </p:sp>
        <p:sp>
          <p:nvSpPr>
            <p:cNvPr id="12" name="Text Box 14"/>
            <p:cNvSpPr txBox="1">
              <a:spLocks noChangeArrowheads="1"/>
            </p:cNvSpPr>
            <p:nvPr/>
          </p:nvSpPr>
          <p:spPr bwMode="auto">
            <a:xfrm>
              <a:off x="1279" y="1639"/>
              <a:ext cx="1465" cy="168"/>
            </a:xfrm>
            <a:prstGeom prst="rect">
              <a:avLst/>
            </a:prstGeom>
            <a:noFill/>
            <a:ln w="9525">
              <a:noFill/>
              <a:miter lim="800000"/>
              <a:headEnd/>
              <a:tailEnd/>
            </a:ln>
          </p:spPr>
          <p:txBody>
            <a:bodyPr>
              <a:spAutoFit/>
            </a:bodyPr>
            <a:lstStyle>
              <a:defPPr>
                <a:defRPr lang="zh-CN"/>
              </a:defPPr>
              <a:lvl1pPr algn="ctr">
                <a:defRPr sz="3200" b="1">
                  <a:solidFill>
                    <a:schemeClr val="tx1">
                      <a:lumMod val="75000"/>
                      <a:lumOff val="25000"/>
                    </a:schemeClr>
                  </a:solidFill>
                  <a:latin typeface="方正兰亭黑简体"/>
                  <a:ea typeface="微软雅黑" pitchFamily="34" charset="-122"/>
                </a:defRPr>
              </a:lvl1pPr>
            </a:lstStyle>
            <a:p>
              <a:r>
                <a:rPr lang="zh-CN" altLang="en-US" dirty="0"/>
                <a:t>诚信</a:t>
              </a:r>
              <a:r>
                <a:rPr lang="de-DE" altLang="zh-CN" dirty="0"/>
                <a:t> </a:t>
              </a:r>
              <a:endParaRPr lang="zh-CN" altLang="zh-CN" dirty="0"/>
            </a:p>
          </p:txBody>
        </p:sp>
        <p:sp>
          <p:nvSpPr>
            <p:cNvPr id="13" name="Text Box 15"/>
            <p:cNvSpPr txBox="1">
              <a:spLocks noChangeArrowheads="1"/>
            </p:cNvSpPr>
            <p:nvPr/>
          </p:nvSpPr>
          <p:spPr bwMode="auto">
            <a:xfrm>
              <a:off x="3209" y="2462"/>
              <a:ext cx="1054" cy="309"/>
            </a:xfrm>
            <a:prstGeom prst="rect">
              <a:avLst/>
            </a:prstGeom>
            <a:noFill/>
            <a:ln w="9525">
              <a:noFill/>
              <a:miter lim="800000"/>
              <a:headEnd/>
              <a:tailEnd/>
            </a:ln>
          </p:spPr>
          <p:txBody>
            <a:bodyPr>
              <a:spAutoFit/>
            </a:bodyPr>
            <a:lstStyle>
              <a:defPPr>
                <a:defRPr lang="zh-CN"/>
              </a:defPPr>
              <a:lvl1pPr algn="ctr">
                <a:defRPr sz="3200" b="1">
                  <a:solidFill>
                    <a:schemeClr val="tx1">
                      <a:lumMod val="75000"/>
                      <a:lumOff val="25000"/>
                    </a:schemeClr>
                  </a:solidFill>
                  <a:latin typeface="方正兰亭黑简体"/>
                  <a:ea typeface="微软雅黑" pitchFamily="34" charset="-122"/>
                </a:defRPr>
              </a:lvl1pPr>
            </a:lstStyle>
            <a:p>
              <a:r>
                <a:rPr lang="zh-CN" altLang="en-US" dirty="0"/>
                <a:t>学习</a:t>
              </a:r>
              <a:endParaRPr lang="en-US" altLang="zh-CN" dirty="0"/>
            </a:p>
            <a:p>
              <a:endParaRPr lang="zh-CN" altLang="en-US" dirty="0"/>
            </a:p>
          </p:txBody>
        </p:sp>
        <p:sp>
          <p:nvSpPr>
            <p:cNvPr id="14" name="Line 3"/>
            <p:cNvSpPr>
              <a:spLocks noChangeShapeType="1"/>
            </p:cNvSpPr>
            <p:nvPr/>
          </p:nvSpPr>
          <p:spPr bwMode="auto">
            <a:xfrm flipH="1" flipV="1">
              <a:off x="2082" y="1038"/>
              <a:ext cx="551" cy="744"/>
            </a:xfrm>
            <a:prstGeom prst="line">
              <a:avLst/>
            </a:prstGeom>
            <a:noFill/>
            <a:ln w="63500">
              <a:solidFill>
                <a:srgbClr val="375FFF"/>
              </a:solidFill>
              <a:round/>
              <a:headEnd/>
              <a:tailEnd/>
            </a:ln>
          </p:spPr>
          <p:txBody>
            <a:bodyPr/>
            <a:lstStyle/>
            <a:p>
              <a:endParaRPr lang="zh-CN" altLang="en-US" sz="2800" dirty="0">
                <a:solidFill>
                  <a:schemeClr val="tx1">
                    <a:lumMod val="75000"/>
                    <a:lumOff val="25000"/>
                  </a:schemeClr>
                </a:solidFill>
                <a:ea typeface="微软雅黑" pitchFamily="34" charset="-122"/>
              </a:endParaRPr>
            </a:p>
          </p:txBody>
        </p:sp>
        <p:sp>
          <p:nvSpPr>
            <p:cNvPr id="15" name="Line 4"/>
            <p:cNvSpPr>
              <a:spLocks noChangeShapeType="1"/>
            </p:cNvSpPr>
            <p:nvPr/>
          </p:nvSpPr>
          <p:spPr bwMode="auto">
            <a:xfrm flipV="1">
              <a:off x="3110" y="1004"/>
              <a:ext cx="517" cy="790"/>
            </a:xfrm>
            <a:prstGeom prst="line">
              <a:avLst/>
            </a:prstGeom>
            <a:noFill/>
            <a:ln w="63500">
              <a:solidFill>
                <a:srgbClr val="375FFF"/>
              </a:solidFill>
              <a:round/>
              <a:headEnd/>
              <a:tailEnd/>
            </a:ln>
          </p:spPr>
          <p:txBody>
            <a:bodyPr/>
            <a:lstStyle/>
            <a:p>
              <a:endParaRPr lang="zh-CN" altLang="en-US" sz="2800" dirty="0">
                <a:solidFill>
                  <a:schemeClr val="tx1">
                    <a:lumMod val="75000"/>
                    <a:lumOff val="25000"/>
                  </a:schemeClr>
                </a:solidFill>
                <a:ea typeface="微软雅黑" pitchFamily="34" charset="-122"/>
              </a:endParaRPr>
            </a:p>
          </p:txBody>
        </p:sp>
        <p:sp>
          <p:nvSpPr>
            <p:cNvPr id="16" name="Line 5"/>
            <p:cNvSpPr>
              <a:spLocks noChangeShapeType="1"/>
            </p:cNvSpPr>
            <p:nvPr/>
          </p:nvSpPr>
          <p:spPr bwMode="auto">
            <a:xfrm flipV="1">
              <a:off x="2109" y="2479"/>
              <a:ext cx="518" cy="770"/>
            </a:xfrm>
            <a:prstGeom prst="line">
              <a:avLst/>
            </a:prstGeom>
            <a:noFill/>
            <a:ln w="63500">
              <a:solidFill>
                <a:srgbClr val="375FFF"/>
              </a:solidFill>
              <a:round/>
              <a:headEnd/>
              <a:tailEnd/>
            </a:ln>
          </p:spPr>
          <p:txBody>
            <a:bodyPr/>
            <a:lstStyle/>
            <a:p>
              <a:endParaRPr lang="zh-CN" altLang="en-US" sz="2800" dirty="0">
                <a:solidFill>
                  <a:schemeClr val="tx1">
                    <a:lumMod val="75000"/>
                    <a:lumOff val="25000"/>
                  </a:schemeClr>
                </a:solidFill>
                <a:ea typeface="微软雅黑" pitchFamily="34" charset="-122"/>
              </a:endParaRPr>
            </a:p>
          </p:txBody>
        </p:sp>
        <p:sp>
          <p:nvSpPr>
            <p:cNvPr id="17" name="Line 6"/>
            <p:cNvSpPr>
              <a:spLocks noChangeShapeType="1"/>
            </p:cNvSpPr>
            <p:nvPr/>
          </p:nvSpPr>
          <p:spPr bwMode="auto">
            <a:xfrm flipH="1" flipV="1">
              <a:off x="3139" y="2471"/>
              <a:ext cx="557" cy="762"/>
            </a:xfrm>
            <a:prstGeom prst="line">
              <a:avLst/>
            </a:prstGeom>
            <a:noFill/>
            <a:ln w="63500">
              <a:solidFill>
                <a:srgbClr val="375FFF"/>
              </a:solidFill>
              <a:round/>
              <a:headEnd/>
              <a:tailEnd/>
            </a:ln>
          </p:spPr>
          <p:txBody>
            <a:bodyPr/>
            <a:lstStyle/>
            <a:p>
              <a:endParaRPr lang="zh-CN" altLang="en-US" sz="2800" dirty="0">
                <a:solidFill>
                  <a:schemeClr val="tx1">
                    <a:lumMod val="75000"/>
                    <a:lumOff val="25000"/>
                  </a:schemeClr>
                </a:solidFill>
                <a:ea typeface="微软雅黑" pitchFamily="34" charset="-122"/>
              </a:endParaRPr>
            </a:p>
          </p:txBody>
        </p:sp>
        <p:sp>
          <p:nvSpPr>
            <p:cNvPr id="18" name="Line 7"/>
            <p:cNvSpPr>
              <a:spLocks noChangeShapeType="1"/>
            </p:cNvSpPr>
            <p:nvPr/>
          </p:nvSpPr>
          <p:spPr bwMode="auto">
            <a:xfrm>
              <a:off x="3288" y="2115"/>
              <a:ext cx="947" cy="0"/>
            </a:xfrm>
            <a:prstGeom prst="line">
              <a:avLst/>
            </a:prstGeom>
            <a:noFill/>
            <a:ln w="63500">
              <a:solidFill>
                <a:srgbClr val="375FFF"/>
              </a:solidFill>
              <a:round/>
              <a:headEnd/>
              <a:tailEnd/>
            </a:ln>
          </p:spPr>
          <p:txBody>
            <a:bodyPr/>
            <a:lstStyle/>
            <a:p>
              <a:endParaRPr lang="zh-CN" altLang="en-US" sz="2800" dirty="0">
                <a:solidFill>
                  <a:schemeClr val="tx1">
                    <a:lumMod val="75000"/>
                    <a:lumOff val="25000"/>
                  </a:schemeClr>
                </a:solidFill>
                <a:ea typeface="微软雅黑" pitchFamily="34" charset="-122"/>
              </a:endParaRPr>
            </a:p>
          </p:txBody>
        </p:sp>
        <p:grpSp>
          <p:nvGrpSpPr>
            <p:cNvPr id="19" name="Group 16"/>
            <p:cNvGrpSpPr>
              <a:grpSpLocks/>
            </p:cNvGrpSpPr>
            <p:nvPr/>
          </p:nvGrpSpPr>
          <p:grpSpPr bwMode="auto">
            <a:xfrm>
              <a:off x="1513" y="779"/>
              <a:ext cx="2727" cy="2722"/>
              <a:chOff x="1513" y="779"/>
              <a:chExt cx="2727" cy="2722"/>
            </a:xfrm>
          </p:grpSpPr>
          <p:sp>
            <p:nvSpPr>
              <p:cNvPr id="20" name="Oval 17"/>
              <p:cNvSpPr>
                <a:spLocks noChangeArrowheads="1"/>
              </p:cNvSpPr>
              <p:nvPr/>
            </p:nvSpPr>
            <p:spPr bwMode="auto">
              <a:xfrm>
                <a:off x="1518" y="779"/>
                <a:ext cx="2722" cy="2722"/>
              </a:xfrm>
              <a:prstGeom prst="ellipse">
                <a:avLst/>
              </a:prstGeom>
              <a:noFill/>
              <a:ln w="63500">
                <a:solidFill>
                  <a:srgbClr val="375FFF"/>
                </a:solidFill>
                <a:round/>
                <a:headEnd/>
                <a:tailEnd/>
              </a:ln>
            </p:spPr>
            <p:txBody>
              <a:bodyPr wrap="none" anchor="ctr"/>
              <a:lstStyle/>
              <a:p>
                <a:endParaRPr lang="zh-CN" altLang="en-US" sz="2800" dirty="0">
                  <a:solidFill>
                    <a:schemeClr val="tx1">
                      <a:lumMod val="75000"/>
                      <a:lumOff val="25000"/>
                    </a:schemeClr>
                  </a:solidFill>
                  <a:ea typeface="微软雅黑" pitchFamily="34" charset="-122"/>
                </a:endParaRPr>
              </a:p>
            </p:txBody>
          </p:sp>
          <p:sp>
            <p:nvSpPr>
              <p:cNvPr id="21" name="Line 18"/>
              <p:cNvSpPr>
                <a:spLocks noChangeShapeType="1"/>
              </p:cNvSpPr>
              <p:nvPr/>
            </p:nvSpPr>
            <p:spPr bwMode="auto">
              <a:xfrm>
                <a:off x="1513" y="2121"/>
                <a:ext cx="938" cy="2"/>
              </a:xfrm>
              <a:prstGeom prst="line">
                <a:avLst/>
              </a:prstGeom>
              <a:noFill/>
              <a:ln w="63500">
                <a:solidFill>
                  <a:srgbClr val="375FFF"/>
                </a:solidFill>
                <a:round/>
                <a:headEnd/>
                <a:tailEnd/>
              </a:ln>
            </p:spPr>
            <p:txBody>
              <a:bodyPr/>
              <a:lstStyle/>
              <a:p>
                <a:endParaRPr lang="zh-CN" altLang="en-US" sz="2800" dirty="0">
                  <a:solidFill>
                    <a:schemeClr val="tx1">
                      <a:lumMod val="75000"/>
                      <a:lumOff val="25000"/>
                    </a:schemeClr>
                  </a:solidFill>
                  <a:ea typeface="微软雅黑" pitchFamily="34" charset="-122"/>
                </a:endParaRPr>
              </a:p>
            </p:txBody>
          </p:sp>
        </p:grpSp>
      </p:grpSp>
    </p:spTree>
    <p:extLst>
      <p:ext uri="{BB962C8B-B14F-4D97-AF65-F5344CB8AC3E}">
        <p14:creationId xmlns:p14="http://schemas.microsoft.com/office/powerpoint/2010/main" val="3922052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4989921"/>
            <a:ext cx="22064723" cy="3736158"/>
          </a:xfrm>
        </p:spPr>
        <p:txBody>
          <a:bodyPr/>
          <a:lstStyle/>
          <a:p>
            <a:r>
              <a:rPr lang="zh-CN" altLang="en-US" dirty="0"/>
              <a:t>永远保持平常心（平常心是指凡事回归事物的本原，排除压力、痛苦、诱惑等一切干扰，尤其是在要付出代价的时候），坚持做正确的事，并力求把事做正确。</a:t>
            </a:r>
          </a:p>
          <a:p>
            <a:r>
              <a:rPr lang="zh-CN" altLang="en-US" dirty="0"/>
              <a:t>本分规范了与人合作的态度</a:t>
            </a:r>
            <a:r>
              <a:rPr lang="en-US" altLang="zh-CN" dirty="0"/>
              <a:t>——</a:t>
            </a:r>
            <a:r>
              <a:rPr lang="zh-CN" altLang="en-US" dirty="0"/>
              <a:t>宁愿自己吃点小亏，我也不占别人便宜（坚决反对“不吃亏”）。</a:t>
            </a:r>
          </a:p>
          <a:p>
            <a:r>
              <a:rPr lang="zh-CN" altLang="en-US" dirty="0"/>
              <a:t>本分是当出现问题时，首先求责于己的态度。</a:t>
            </a:r>
          </a:p>
        </p:txBody>
      </p:sp>
      <p:sp>
        <p:nvSpPr>
          <p:cNvPr id="3" name="文本占位符 2"/>
          <p:cNvSpPr>
            <a:spLocks noGrp="1"/>
          </p:cNvSpPr>
          <p:nvPr>
            <p:ph type="body" sz="quarter" idx="61"/>
          </p:nvPr>
        </p:nvSpPr>
        <p:spPr/>
        <p:txBody>
          <a:bodyPr/>
          <a:lstStyle/>
          <a:p>
            <a:r>
              <a:rPr lang="zh-CN" altLang="en-US" dirty="0"/>
              <a:t>核心价值观</a:t>
            </a:r>
          </a:p>
        </p:txBody>
      </p:sp>
      <p:sp>
        <p:nvSpPr>
          <p:cNvPr id="4" name="文本占位符 3"/>
          <p:cNvSpPr>
            <a:spLocks noGrp="1"/>
          </p:cNvSpPr>
          <p:nvPr>
            <p:ph type="body" sz="quarter" idx="62"/>
          </p:nvPr>
        </p:nvSpPr>
        <p:spPr/>
        <p:txBody>
          <a:bodyPr/>
          <a:lstStyle/>
          <a:p>
            <a:r>
              <a:rPr lang="zh-CN" altLang="en-US" dirty="0"/>
              <a:t>本分</a:t>
            </a:r>
          </a:p>
        </p:txBody>
      </p:sp>
    </p:spTree>
    <p:extLst>
      <p:ext uri="{BB962C8B-B14F-4D97-AF65-F5344CB8AC3E}">
        <p14:creationId xmlns:p14="http://schemas.microsoft.com/office/powerpoint/2010/main" val="18788860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21414" y="5384056"/>
            <a:ext cx="22064723" cy="2947888"/>
          </a:xfrm>
        </p:spPr>
        <p:txBody>
          <a:bodyPr/>
          <a:lstStyle/>
          <a:p>
            <a:r>
              <a:rPr lang="zh-CN" altLang="en-US" dirty="0"/>
              <a:t>诚信的最低要求是诚实，无欺，敢于承认错误。</a:t>
            </a:r>
          </a:p>
          <a:p>
            <a:r>
              <a:rPr lang="zh-CN" altLang="en-US" dirty="0"/>
              <a:t>守承诺，讲信用，说到做到，即使遭遇挫折、付出代价也要坚守。</a:t>
            </a:r>
          </a:p>
          <a:p>
            <a:r>
              <a:rPr lang="zh-CN" altLang="en-US" dirty="0"/>
              <a:t>以结果为导向（以不违背核心价值观为前提），是对诚信的最好诠释。</a:t>
            </a:r>
          </a:p>
        </p:txBody>
      </p:sp>
      <p:sp>
        <p:nvSpPr>
          <p:cNvPr id="3" name="文本占位符 2"/>
          <p:cNvSpPr>
            <a:spLocks noGrp="1"/>
          </p:cNvSpPr>
          <p:nvPr>
            <p:ph type="body" sz="quarter" idx="61"/>
          </p:nvPr>
        </p:nvSpPr>
        <p:spPr/>
        <p:txBody>
          <a:bodyPr/>
          <a:lstStyle/>
          <a:p>
            <a:r>
              <a:rPr lang="zh-CN" altLang="en-US" dirty="0"/>
              <a:t>核心价值观</a:t>
            </a:r>
          </a:p>
        </p:txBody>
      </p:sp>
      <p:sp>
        <p:nvSpPr>
          <p:cNvPr id="4" name="文本占位符 3"/>
          <p:cNvSpPr>
            <a:spLocks noGrp="1"/>
          </p:cNvSpPr>
          <p:nvPr>
            <p:ph type="body" sz="quarter" idx="62"/>
          </p:nvPr>
        </p:nvSpPr>
        <p:spPr/>
        <p:txBody>
          <a:bodyPr/>
          <a:lstStyle/>
          <a:p>
            <a:r>
              <a:rPr lang="zh-CN" altLang="en-US" dirty="0"/>
              <a:t>诚信</a:t>
            </a:r>
          </a:p>
        </p:txBody>
      </p:sp>
    </p:spTree>
    <p:extLst>
      <p:ext uri="{BB962C8B-B14F-4D97-AF65-F5344CB8AC3E}">
        <p14:creationId xmlns:p14="http://schemas.microsoft.com/office/powerpoint/2010/main" val="8876138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5275772"/>
            <a:ext cx="22064723" cy="3164457"/>
          </a:xfrm>
        </p:spPr>
        <p:txBody>
          <a:bodyPr/>
          <a:lstStyle/>
          <a:p>
            <a:r>
              <a:rPr lang="zh-CN" altLang="en-US" dirty="0"/>
              <a:t>没有大团队的成功，就不可能有小团队以及个人的成功；小团队以及个人的利益必须服从于大团队的利益。</a:t>
            </a:r>
          </a:p>
          <a:p>
            <a:r>
              <a:rPr lang="zh-CN" altLang="en-US" dirty="0"/>
              <a:t>相互信任，坦诚沟通，将个人融入团队，以共同愿景为最高目标。 </a:t>
            </a:r>
          </a:p>
          <a:p>
            <a:r>
              <a:rPr lang="zh-CN" altLang="en-US" dirty="0"/>
              <a:t>部门壁垒和官僚意识是团队精神的大敌，必须坚决破除之。</a:t>
            </a:r>
          </a:p>
        </p:txBody>
      </p:sp>
      <p:sp>
        <p:nvSpPr>
          <p:cNvPr id="3" name="文本占位符 2"/>
          <p:cNvSpPr>
            <a:spLocks noGrp="1"/>
          </p:cNvSpPr>
          <p:nvPr>
            <p:ph type="body" sz="quarter" idx="61"/>
          </p:nvPr>
        </p:nvSpPr>
        <p:spPr/>
        <p:txBody>
          <a:bodyPr/>
          <a:lstStyle/>
          <a:p>
            <a:r>
              <a:rPr lang="zh-CN" altLang="en-US" dirty="0"/>
              <a:t>核心价值观</a:t>
            </a:r>
          </a:p>
        </p:txBody>
      </p:sp>
      <p:sp>
        <p:nvSpPr>
          <p:cNvPr id="4" name="文本占位符 3"/>
          <p:cNvSpPr>
            <a:spLocks noGrp="1"/>
          </p:cNvSpPr>
          <p:nvPr>
            <p:ph type="body" sz="quarter" idx="62"/>
          </p:nvPr>
        </p:nvSpPr>
        <p:spPr/>
        <p:txBody>
          <a:bodyPr/>
          <a:lstStyle/>
          <a:p>
            <a:r>
              <a:rPr lang="zh-CN" altLang="en-US" dirty="0"/>
              <a:t>团队</a:t>
            </a:r>
          </a:p>
        </p:txBody>
      </p:sp>
    </p:spTree>
    <p:extLst>
      <p:ext uri="{BB962C8B-B14F-4D97-AF65-F5344CB8AC3E}">
        <p14:creationId xmlns:p14="http://schemas.microsoft.com/office/powerpoint/2010/main" val="3144608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5335930"/>
            <a:ext cx="22064723" cy="4089424"/>
          </a:xfrm>
        </p:spPr>
        <p:txBody>
          <a:bodyPr>
            <a:noAutofit/>
          </a:bodyPr>
          <a:lstStyle/>
          <a:p>
            <a:r>
              <a:rPr lang="zh-CN" altLang="en-US" dirty="0"/>
              <a:t>品质是精益求精的一种追求，是必须要满足目标消费者的需求并且具有令消费者愉悦和惊喜的用户体验。</a:t>
            </a:r>
          </a:p>
          <a:p>
            <a:r>
              <a:rPr lang="zh-CN" altLang="en-US" dirty="0"/>
              <a:t>广义品质＝狭义品质＋用户体验。狭义品质是进入市场的“入场券”，是基础；用户体验是市场竞争的“杀手锏”，是关键。</a:t>
            </a:r>
          </a:p>
          <a:p>
            <a:r>
              <a:rPr lang="zh-CN" altLang="en-US" dirty="0"/>
              <a:t>品质是设计出来的，是全员参与和环环相扣的系统工程，追求一流品质之路永无止境。</a:t>
            </a:r>
          </a:p>
        </p:txBody>
      </p:sp>
      <p:sp>
        <p:nvSpPr>
          <p:cNvPr id="3" name="文本占位符 2"/>
          <p:cNvSpPr>
            <a:spLocks noGrp="1"/>
          </p:cNvSpPr>
          <p:nvPr>
            <p:ph type="body" sz="quarter" idx="61"/>
          </p:nvPr>
        </p:nvSpPr>
        <p:spPr/>
        <p:txBody>
          <a:bodyPr/>
          <a:lstStyle/>
          <a:p>
            <a:r>
              <a:rPr lang="zh-CN" altLang="en-US" dirty="0"/>
              <a:t>核心价值观</a:t>
            </a:r>
          </a:p>
        </p:txBody>
      </p:sp>
      <p:sp>
        <p:nvSpPr>
          <p:cNvPr id="4" name="文本占位符 3"/>
          <p:cNvSpPr>
            <a:spLocks noGrp="1"/>
          </p:cNvSpPr>
          <p:nvPr>
            <p:ph type="body" sz="quarter" idx="62"/>
          </p:nvPr>
        </p:nvSpPr>
        <p:spPr/>
        <p:txBody>
          <a:bodyPr/>
          <a:lstStyle/>
          <a:p>
            <a:r>
              <a:rPr lang="zh-CN" altLang="en-US" dirty="0"/>
              <a:t>品质</a:t>
            </a:r>
          </a:p>
        </p:txBody>
      </p:sp>
    </p:spTree>
    <p:extLst>
      <p:ext uri="{BB962C8B-B14F-4D97-AF65-F5344CB8AC3E}">
        <p14:creationId xmlns:p14="http://schemas.microsoft.com/office/powerpoint/2010/main" val="125336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21414" y="4541846"/>
            <a:ext cx="22064723" cy="4632309"/>
          </a:xfrm>
        </p:spPr>
        <p:txBody>
          <a:bodyPr/>
          <a:lstStyle/>
          <a:p>
            <a:r>
              <a:rPr lang="zh-CN" altLang="en-US" dirty="0"/>
              <a:t>所谓企业文化，就是企业信奉并付诸于实践的价值理念。也就是说，企业信奉和倡导，并在实践中真正实行的价值理念，就是企业文化。</a:t>
            </a:r>
          </a:p>
          <a:p>
            <a:r>
              <a:rPr lang="zh-CN" altLang="en-US" dirty="0"/>
              <a:t>企业员工的实际行为与企业倡导的价值理念之间的契合程度（即言行一致的程度），是检验企业文化强大与否的标准。实际行为契合公司理念的员工越多，契合程度越高，企业文化就越强大。</a:t>
            </a:r>
          </a:p>
          <a:p>
            <a:endParaRPr lang="zh-CN" altLang="en-US" dirty="0"/>
          </a:p>
        </p:txBody>
      </p:sp>
      <p:sp>
        <p:nvSpPr>
          <p:cNvPr id="3" name="文本占位符 2"/>
          <p:cNvSpPr>
            <a:spLocks noGrp="1"/>
          </p:cNvSpPr>
          <p:nvPr>
            <p:ph type="body" sz="quarter" idx="61"/>
          </p:nvPr>
        </p:nvSpPr>
        <p:spPr/>
        <p:txBody>
          <a:bodyPr/>
          <a:lstStyle/>
          <a:p>
            <a:r>
              <a:rPr lang="zh-CN" altLang="en-US" dirty="0"/>
              <a:t>企业文化的定义和意义</a:t>
            </a:r>
          </a:p>
        </p:txBody>
      </p:sp>
      <p:sp>
        <p:nvSpPr>
          <p:cNvPr id="4" name="文本占位符 3"/>
          <p:cNvSpPr>
            <a:spLocks noGrp="1"/>
          </p:cNvSpPr>
          <p:nvPr>
            <p:ph type="body" sz="quarter" idx="62"/>
          </p:nvPr>
        </p:nvSpPr>
        <p:spPr/>
        <p:txBody>
          <a:bodyPr/>
          <a:lstStyle/>
          <a:p>
            <a:r>
              <a:rPr lang="zh-CN" altLang="en-US" dirty="0"/>
              <a:t>企业文化的定义</a:t>
            </a:r>
          </a:p>
        </p:txBody>
      </p:sp>
    </p:spTree>
    <p:extLst>
      <p:ext uri="{BB962C8B-B14F-4D97-AF65-F5344CB8AC3E}">
        <p14:creationId xmlns:p14="http://schemas.microsoft.com/office/powerpoint/2010/main" val="22513759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5432183"/>
            <a:ext cx="22064723" cy="4016617"/>
          </a:xfrm>
        </p:spPr>
        <p:txBody>
          <a:bodyPr/>
          <a:lstStyle/>
          <a:p>
            <a:r>
              <a:rPr lang="zh-CN" altLang="en-US" dirty="0"/>
              <a:t>我们是学习型的公司，我们必须永远保持学习的动力和求知的欲望。</a:t>
            </a:r>
          </a:p>
          <a:p>
            <a:r>
              <a:rPr lang="zh-CN" altLang="en-US" dirty="0"/>
              <a:t>积极主动地学习、借鉴和引进世界一流企业已经进行或正在进行的最佳实践，改进和优化我们的管理和运营系统。</a:t>
            </a:r>
          </a:p>
          <a:p>
            <a:r>
              <a:rPr lang="zh-CN" altLang="en-US" dirty="0"/>
              <a:t>头脑清醒，永不自满，保持谦虚的心态和开放的思维。</a:t>
            </a:r>
          </a:p>
        </p:txBody>
      </p:sp>
      <p:sp>
        <p:nvSpPr>
          <p:cNvPr id="3" name="文本占位符 2"/>
          <p:cNvSpPr>
            <a:spLocks noGrp="1"/>
          </p:cNvSpPr>
          <p:nvPr>
            <p:ph type="body" sz="quarter" idx="61"/>
          </p:nvPr>
        </p:nvSpPr>
        <p:spPr/>
        <p:txBody>
          <a:bodyPr/>
          <a:lstStyle/>
          <a:p>
            <a:r>
              <a:rPr lang="zh-CN" altLang="en-US" dirty="0"/>
              <a:t>核心价值观</a:t>
            </a:r>
          </a:p>
        </p:txBody>
      </p:sp>
      <p:sp>
        <p:nvSpPr>
          <p:cNvPr id="4" name="文本占位符 3"/>
          <p:cNvSpPr>
            <a:spLocks noGrp="1"/>
          </p:cNvSpPr>
          <p:nvPr>
            <p:ph type="body" sz="quarter" idx="62"/>
          </p:nvPr>
        </p:nvSpPr>
        <p:spPr/>
        <p:txBody>
          <a:bodyPr/>
          <a:lstStyle/>
          <a:p>
            <a:r>
              <a:rPr lang="zh-CN" altLang="en-US" dirty="0"/>
              <a:t>学习</a:t>
            </a:r>
          </a:p>
        </p:txBody>
      </p:sp>
    </p:spTree>
    <p:extLst>
      <p:ext uri="{BB962C8B-B14F-4D97-AF65-F5344CB8AC3E}">
        <p14:creationId xmlns:p14="http://schemas.microsoft.com/office/powerpoint/2010/main" val="16111524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4902793"/>
            <a:ext cx="22064723" cy="3910414"/>
          </a:xfrm>
        </p:spPr>
        <p:txBody>
          <a:bodyPr/>
          <a:lstStyle/>
          <a:p>
            <a:r>
              <a:rPr lang="zh-CN" altLang="en-US" dirty="0"/>
              <a:t>创新＝新思想＋能够带来改进或价值的行动。</a:t>
            </a:r>
          </a:p>
          <a:p>
            <a:r>
              <a:rPr lang="zh-CN" altLang="en-US" dirty="0"/>
              <a:t>鼓励同事们运用创新思维，在任何领域（包括但不局限于产品或技术）进行理念、方法、制度、流程、技能的发明、改进、优化和应用。</a:t>
            </a:r>
          </a:p>
          <a:p>
            <a:r>
              <a:rPr lang="zh-CN" altLang="en-US" dirty="0"/>
              <a:t>产品和技术层面的创新，必须遵循消费者导向，以提升用户体验为本原追求。</a:t>
            </a:r>
          </a:p>
        </p:txBody>
      </p:sp>
      <p:sp>
        <p:nvSpPr>
          <p:cNvPr id="3" name="文本占位符 2"/>
          <p:cNvSpPr>
            <a:spLocks noGrp="1"/>
          </p:cNvSpPr>
          <p:nvPr>
            <p:ph type="body" sz="quarter" idx="61"/>
          </p:nvPr>
        </p:nvSpPr>
        <p:spPr/>
        <p:txBody>
          <a:bodyPr/>
          <a:lstStyle/>
          <a:p>
            <a:r>
              <a:rPr lang="zh-CN" altLang="en-US" dirty="0"/>
              <a:t>核心价值观</a:t>
            </a:r>
          </a:p>
        </p:txBody>
      </p:sp>
      <p:sp>
        <p:nvSpPr>
          <p:cNvPr id="4" name="文本占位符 3"/>
          <p:cNvSpPr>
            <a:spLocks noGrp="1"/>
          </p:cNvSpPr>
          <p:nvPr>
            <p:ph type="body" sz="quarter" idx="62"/>
          </p:nvPr>
        </p:nvSpPr>
        <p:spPr/>
        <p:txBody>
          <a:bodyPr/>
          <a:lstStyle/>
          <a:p>
            <a:r>
              <a:rPr lang="zh-CN" altLang="en-US" dirty="0"/>
              <a:t>创新</a:t>
            </a:r>
          </a:p>
        </p:txBody>
      </p:sp>
    </p:spTree>
    <p:extLst>
      <p:ext uri="{BB962C8B-B14F-4D97-AF65-F5344CB8AC3E}">
        <p14:creationId xmlns:p14="http://schemas.microsoft.com/office/powerpoint/2010/main" val="31749383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5047172"/>
            <a:ext cx="22064723" cy="3621657"/>
          </a:xfrm>
        </p:spPr>
        <p:txBody>
          <a:bodyPr/>
          <a:lstStyle/>
          <a:p>
            <a:r>
              <a:rPr lang="zh-CN" altLang="en-US" dirty="0"/>
              <a:t>从真正消费者的角度来设计产品、提供服务，避免做貌似消费者喜欢的东西（而不是以“市场”或“客户”为导向）。</a:t>
            </a:r>
          </a:p>
          <a:p>
            <a:r>
              <a:rPr lang="zh-CN" altLang="en-US" dirty="0"/>
              <a:t>充分研究消费者的需求，一切工作须以消费者的真实需求为原点而展开。</a:t>
            </a:r>
          </a:p>
          <a:p>
            <a:r>
              <a:rPr lang="zh-CN" altLang="en-US" dirty="0"/>
              <a:t>市场竞争，本质上是为消费者创造价值的竞争。</a:t>
            </a:r>
          </a:p>
        </p:txBody>
      </p:sp>
      <p:sp>
        <p:nvSpPr>
          <p:cNvPr id="3" name="文本占位符 2"/>
          <p:cNvSpPr>
            <a:spLocks noGrp="1"/>
          </p:cNvSpPr>
          <p:nvPr>
            <p:ph type="body" sz="quarter" idx="61"/>
          </p:nvPr>
        </p:nvSpPr>
        <p:spPr/>
        <p:txBody>
          <a:bodyPr/>
          <a:lstStyle/>
          <a:p>
            <a:r>
              <a:rPr lang="zh-CN" altLang="en-US" dirty="0"/>
              <a:t>核心价值观</a:t>
            </a:r>
          </a:p>
        </p:txBody>
      </p:sp>
      <p:sp>
        <p:nvSpPr>
          <p:cNvPr id="4" name="文本占位符 3"/>
          <p:cNvSpPr>
            <a:spLocks noGrp="1"/>
          </p:cNvSpPr>
          <p:nvPr>
            <p:ph type="body" sz="quarter" idx="62"/>
          </p:nvPr>
        </p:nvSpPr>
        <p:spPr/>
        <p:txBody>
          <a:bodyPr/>
          <a:lstStyle/>
          <a:p>
            <a:r>
              <a:rPr lang="zh-CN" altLang="en-US" dirty="0"/>
              <a:t>消费者导向</a:t>
            </a:r>
          </a:p>
        </p:txBody>
      </p:sp>
    </p:spTree>
    <p:extLst>
      <p:ext uri="{BB962C8B-B14F-4D97-AF65-F5344CB8AC3E}">
        <p14:creationId xmlns:p14="http://schemas.microsoft.com/office/powerpoint/2010/main" val="31106063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4036519"/>
            <a:ext cx="22064723" cy="5642962"/>
          </a:xfrm>
        </p:spPr>
        <p:txBody>
          <a:bodyPr>
            <a:noAutofit/>
          </a:bodyPr>
          <a:lstStyle/>
          <a:p>
            <a:pPr>
              <a:lnSpc>
                <a:spcPct val="170000"/>
              </a:lnSpc>
            </a:pPr>
            <a:r>
              <a:rPr lang="zh-CN" altLang="en-US" dirty="0"/>
              <a:t>首先保证我们做正确的事，然后指导我们把事做正确。</a:t>
            </a:r>
          </a:p>
          <a:p>
            <a:pPr>
              <a:lnSpc>
                <a:spcPct val="170000"/>
              </a:lnSpc>
            </a:pPr>
            <a:r>
              <a:rPr lang="zh-CN" altLang="en-US" dirty="0"/>
              <a:t>使我们明白哪些事是能做的，哪些事是不能做的。</a:t>
            </a:r>
          </a:p>
          <a:p>
            <a:pPr>
              <a:lnSpc>
                <a:spcPct val="170000"/>
              </a:lnSpc>
            </a:pPr>
            <a:r>
              <a:rPr lang="zh-CN" altLang="en-US" dirty="0"/>
              <a:t>在有争议时或在利益分配时有正确的价值观指导。</a:t>
            </a:r>
          </a:p>
          <a:p>
            <a:pPr>
              <a:lnSpc>
                <a:spcPct val="170000"/>
              </a:lnSpc>
            </a:pPr>
            <a:r>
              <a:rPr lang="zh-CN" altLang="en-US" dirty="0"/>
              <a:t>弥补制度的不足，在制度未覆盖的地方，回到价值观的层面来思考。</a:t>
            </a:r>
          </a:p>
          <a:p>
            <a:pPr>
              <a:lnSpc>
                <a:spcPct val="170000"/>
              </a:lnSpc>
            </a:pPr>
            <a:r>
              <a:rPr lang="zh-CN" altLang="en-US" dirty="0"/>
              <a:t>核心价值观必须成为我们实际的行为准则，否则毫无价值。</a:t>
            </a:r>
          </a:p>
        </p:txBody>
      </p:sp>
      <p:sp>
        <p:nvSpPr>
          <p:cNvPr id="3" name="文本占位符 2"/>
          <p:cNvSpPr>
            <a:spLocks noGrp="1"/>
          </p:cNvSpPr>
          <p:nvPr>
            <p:ph type="body" sz="quarter" idx="61"/>
          </p:nvPr>
        </p:nvSpPr>
        <p:spPr/>
        <p:txBody>
          <a:bodyPr/>
          <a:lstStyle/>
          <a:p>
            <a:r>
              <a:rPr lang="zh-CN" altLang="en-US" dirty="0"/>
              <a:t>核心价值观</a:t>
            </a:r>
          </a:p>
        </p:txBody>
      </p:sp>
      <p:sp>
        <p:nvSpPr>
          <p:cNvPr id="4" name="文本占位符 3"/>
          <p:cNvSpPr>
            <a:spLocks noGrp="1"/>
          </p:cNvSpPr>
          <p:nvPr>
            <p:ph type="body" sz="quarter" idx="62"/>
          </p:nvPr>
        </p:nvSpPr>
        <p:spPr/>
        <p:txBody>
          <a:bodyPr/>
          <a:lstStyle/>
          <a:p>
            <a:r>
              <a:rPr lang="zh-CN" altLang="en-US" dirty="0"/>
              <a:t>我们核心价值观的意义</a:t>
            </a:r>
          </a:p>
        </p:txBody>
      </p:sp>
    </p:spTree>
    <p:extLst>
      <p:ext uri="{BB962C8B-B14F-4D97-AF65-F5344CB8AC3E}">
        <p14:creationId xmlns:p14="http://schemas.microsoft.com/office/powerpoint/2010/main" val="35974887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p:txBody>
          <a:bodyPr/>
          <a:lstStyle/>
          <a:p>
            <a:pPr marL="0" indent="0">
              <a:buNone/>
            </a:pPr>
            <a:r>
              <a:rPr lang="zh-CN" altLang="en-US" b="1" dirty="0"/>
              <a:t>人之生也直，罔之生也幸而免（人的生存靠正直，只有正直的人才能光明磊落。不正直的人也能生存，但那不过是靠侥幸而免于灾祸）。</a:t>
            </a:r>
          </a:p>
          <a:p>
            <a:pPr marL="0" indent="0" algn="r">
              <a:buNone/>
            </a:pPr>
            <a:r>
              <a:rPr lang="en-US" altLang="zh-CN" b="1" dirty="0"/>
              <a:t>——《</a:t>
            </a:r>
            <a:r>
              <a:rPr lang="zh-CN" altLang="en-US" b="1" dirty="0"/>
              <a:t>论语</a:t>
            </a:r>
            <a:r>
              <a:rPr lang="en-US" altLang="zh-CN" b="1" dirty="0"/>
              <a:t>•</a:t>
            </a:r>
            <a:r>
              <a:rPr lang="zh-CN" altLang="en-US" b="1" dirty="0"/>
              <a:t>雍也</a:t>
            </a:r>
            <a:r>
              <a:rPr lang="en-US" altLang="zh-CN" b="1" dirty="0"/>
              <a:t>》</a:t>
            </a:r>
          </a:p>
          <a:p>
            <a:r>
              <a:rPr lang="zh-CN" altLang="en-US" dirty="0"/>
              <a:t>正直是我们本分价值观最基本的体现。</a:t>
            </a:r>
          </a:p>
          <a:p>
            <a:r>
              <a:rPr lang="zh-CN" altLang="en-US" dirty="0"/>
              <a:t>我们必须以坚定不移的正直从事经营管理活动，坦诚相待和诚实守信是我们为人处事的基础。</a:t>
            </a:r>
          </a:p>
          <a:p>
            <a:r>
              <a:rPr lang="zh-CN" altLang="en-US" dirty="0"/>
              <a:t>我们必须坚持直言不讳的沟通，并须以开放的心胸接纳别人的意见，沟通双方不隐瞒观点，不设置障碍，对事不对人。</a:t>
            </a:r>
          </a:p>
          <a:p>
            <a:r>
              <a:rPr lang="zh-CN" altLang="en-US" dirty="0"/>
              <a:t>任何人都有责任指出组织或个人不正确的行为和工作上的失误，我们坚决抵制“事不关己高高挂起”的容忍心态。</a:t>
            </a:r>
          </a:p>
          <a:p>
            <a:r>
              <a:rPr lang="zh-CN" altLang="en-US" dirty="0"/>
              <a:t>正直是我们组织行为中最基本的道德标准，我们必须一级级地宣贯和一代代地传承。</a:t>
            </a:r>
          </a:p>
          <a:p>
            <a:r>
              <a:rPr lang="zh-CN" altLang="en-US" dirty="0"/>
              <a:t>正直的人必将赢得他人的信赖和尊敬，正直的企业必将赢得社会的尊重和仰慕。</a:t>
            </a:r>
          </a:p>
        </p:txBody>
      </p:sp>
      <p:sp>
        <p:nvSpPr>
          <p:cNvPr id="3" name="文本占位符 2"/>
          <p:cNvSpPr>
            <a:spLocks noGrp="1"/>
          </p:cNvSpPr>
          <p:nvPr>
            <p:ph type="body" sz="quarter" idx="61"/>
          </p:nvPr>
        </p:nvSpPr>
        <p:spPr/>
        <p:txBody>
          <a:bodyPr/>
          <a:lstStyle/>
          <a:p>
            <a:r>
              <a:rPr lang="zh-CN" altLang="en-US" dirty="0"/>
              <a:t>基本行为准则</a:t>
            </a:r>
          </a:p>
        </p:txBody>
      </p:sp>
      <p:sp>
        <p:nvSpPr>
          <p:cNvPr id="4" name="文本占位符 3"/>
          <p:cNvSpPr>
            <a:spLocks noGrp="1"/>
          </p:cNvSpPr>
          <p:nvPr>
            <p:ph type="body" sz="quarter" idx="62"/>
          </p:nvPr>
        </p:nvSpPr>
        <p:spPr/>
        <p:txBody>
          <a:bodyPr/>
          <a:lstStyle/>
          <a:p>
            <a:r>
              <a:rPr lang="zh-CN" altLang="en-US" dirty="0"/>
              <a:t>正直</a:t>
            </a:r>
          </a:p>
        </p:txBody>
      </p:sp>
    </p:spTree>
    <p:extLst>
      <p:ext uri="{BB962C8B-B14F-4D97-AF65-F5344CB8AC3E}">
        <p14:creationId xmlns:p14="http://schemas.microsoft.com/office/powerpoint/2010/main" val="10625680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p:txBody>
          <a:bodyPr/>
          <a:lstStyle/>
          <a:p>
            <a:pPr marL="0" indent="0">
              <a:buNone/>
            </a:pPr>
            <a:r>
              <a:rPr lang="zh-CN" altLang="en-US" b="1" dirty="0"/>
              <a:t>言必行，行必果（说了就一定要去做，而做了就一定要有结果）。</a:t>
            </a:r>
          </a:p>
          <a:p>
            <a:pPr marL="0" indent="0" algn="r">
              <a:buNone/>
            </a:pPr>
            <a:r>
              <a:rPr lang="en-US" altLang="zh-CN" b="1" dirty="0"/>
              <a:t>——《</a:t>
            </a:r>
            <a:r>
              <a:rPr lang="zh-CN" altLang="en-US" b="1" dirty="0"/>
              <a:t>论语</a:t>
            </a:r>
            <a:r>
              <a:rPr lang="en-US" altLang="zh-CN" b="1" dirty="0"/>
              <a:t>•</a:t>
            </a:r>
            <a:r>
              <a:rPr lang="zh-CN" altLang="en-US" b="1" dirty="0"/>
              <a:t>子路</a:t>
            </a:r>
            <a:r>
              <a:rPr lang="en-US" altLang="zh-CN" b="1" dirty="0"/>
              <a:t>》</a:t>
            </a:r>
          </a:p>
          <a:p>
            <a:r>
              <a:rPr lang="zh-CN" altLang="en-US" dirty="0"/>
              <a:t>说到不如做到，要做就做最好，这是我们的承诺。</a:t>
            </a:r>
          </a:p>
          <a:p>
            <a:r>
              <a:rPr lang="zh-CN" altLang="en-US" dirty="0"/>
              <a:t>我们必须严格遵守制度和流程，同时必须注重速度、质量和细节，强调马上行动、全力以赴。</a:t>
            </a:r>
          </a:p>
          <a:p>
            <a:r>
              <a:rPr lang="zh-CN" altLang="en-US" dirty="0"/>
              <a:t>我们必须坚持结果导向（以绝不违背我们企业文化为原则）。只有我们提供了卓越的结果，企业才能更健康、更长久地生存和发展。</a:t>
            </a:r>
          </a:p>
          <a:p>
            <a:r>
              <a:rPr lang="zh-CN" altLang="en-US" dirty="0"/>
              <a:t>执行不只是为了完成任务，而更是为了创造卓越结果。完成任务，只是完成工作的表象；创造卓越结果，才是真正创造工作的价值。</a:t>
            </a:r>
          </a:p>
          <a:p>
            <a:r>
              <a:rPr lang="zh-CN" altLang="en-US" dirty="0"/>
              <a:t>衡量团队和个人业绩的，是功劳（结果）而不是苦劳（任务）。任何原因，都不能成为我们不创造卓越结果和价值而推卸责任的理由。</a:t>
            </a:r>
          </a:p>
          <a:p>
            <a:r>
              <a:rPr lang="zh-CN" altLang="en-US" dirty="0"/>
              <a:t>结果体现人生价值。对结果负责的人，就是对自己负责的人。创造卓越结果，就是创造我们的未来。</a:t>
            </a:r>
          </a:p>
        </p:txBody>
      </p:sp>
      <p:sp>
        <p:nvSpPr>
          <p:cNvPr id="3" name="文本占位符 2"/>
          <p:cNvSpPr>
            <a:spLocks noGrp="1"/>
          </p:cNvSpPr>
          <p:nvPr>
            <p:ph type="body" sz="quarter" idx="61"/>
          </p:nvPr>
        </p:nvSpPr>
        <p:spPr/>
        <p:txBody>
          <a:bodyPr/>
          <a:lstStyle/>
          <a:p>
            <a:r>
              <a:rPr lang="zh-CN" altLang="en-US" dirty="0"/>
              <a:t>基本行为准则</a:t>
            </a:r>
          </a:p>
        </p:txBody>
      </p:sp>
      <p:sp>
        <p:nvSpPr>
          <p:cNvPr id="4" name="文本占位符 3"/>
          <p:cNvSpPr>
            <a:spLocks noGrp="1"/>
          </p:cNvSpPr>
          <p:nvPr>
            <p:ph type="body" sz="quarter" idx="62"/>
          </p:nvPr>
        </p:nvSpPr>
        <p:spPr/>
        <p:txBody>
          <a:bodyPr/>
          <a:lstStyle/>
          <a:p>
            <a:r>
              <a:rPr lang="zh-CN" altLang="en-US" dirty="0"/>
              <a:t>执行与结果</a:t>
            </a:r>
          </a:p>
        </p:txBody>
      </p:sp>
    </p:spTree>
    <p:extLst>
      <p:ext uri="{BB962C8B-B14F-4D97-AF65-F5344CB8AC3E}">
        <p14:creationId xmlns:p14="http://schemas.microsoft.com/office/powerpoint/2010/main" val="219170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21415" y="2346007"/>
            <a:ext cx="21907028" cy="11369993"/>
          </a:xfrm>
        </p:spPr>
        <p:txBody>
          <a:bodyPr>
            <a:noAutofit/>
          </a:bodyPr>
          <a:lstStyle/>
          <a:p>
            <a:pPr marL="0" indent="0">
              <a:lnSpc>
                <a:spcPct val="140000"/>
              </a:lnSpc>
              <a:buNone/>
            </a:pPr>
            <a:r>
              <a:rPr lang="zh-CN" altLang="en-US" b="1" dirty="0"/>
              <a:t>上下同欲者胜（统一思想，团结一致，定能取得胜利）。</a:t>
            </a:r>
            <a:endParaRPr lang="en-US" altLang="zh-CN" b="1" dirty="0"/>
          </a:p>
          <a:p>
            <a:pPr marL="0" indent="0" algn="r">
              <a:lnSpc>
                <a:spcPct val="140000"/>
              </a:lnSpc>
              <a:buNone/>
            </a:pPr>
            <a:r>
              <a:rPr lang="en-US" altLang="zh-CN" b="1" dirty="0"/>
              <a:t>——《</a:t>
            </a:r>
            <a:r>
              <a:rPr lang="zh-CN" altLang="en-US" b="1" dirty="0"/>
              <a:t>孙子</a:t>
            </a:r>
            <a:r>
              <a:rPr lang="en-US" altLang="zh-CN" b="1" dirty="0"/>
              <a:t>•</a:t>
            </a:r>
            <a:r>
              <a:rPr lang="zh-CN" altLang="en-US" b="1" dirty="0"/>
              <a:t>谋攻</a:t>
            </a:r>
            <a:r>
              <a:rPr lang="en-US" altLang="zh-CN" b="1" dirty="0"/>
              <a:t>》</a:t>
            </a:r>
          </a:p>
          <a:p>
            <a:pPr>
              <a:lnSpc>
                <a:spcPct val="140000"/>
              </a:lnSpc>
            </a:pPr>
            <a:r>
              <a:rPr lang="zh-CN" altLang="en-US" dirty="0"/>
              <a:t>我们秉持共同的价值观，肩负共同的使命，追求共同的愿景和目标。任何时候，我们的行动和目标必须高度一致。</a:t>
            </a:r>
          </a:p>
          <a:p>
            <a:pPr>
              <a:lnSpc>
                <a:spcPct val="140000"/>
              </a:lnSpc>
            </a:pPr>
            <a:r>
              <a:rPr lang="zh-CN" altLang="en-US" dirty="0"/>
              <a:t>以大局为重、对公司有利、符合公司愿景要求，是我们判断工作行为的第一原则；充分发挥个人领导力、勇于承担责任、主动改善现状和创造价值，是我们识别优秀员工的标准。</a:t>
            </a:r>
          </a:p>
          <a:p>
            <a:pPr>
              <a:lnSpc>
                <a:spcPct val="140000"/>
              </a:lnSpc>
            </a:pPr>
            <a:r>
              <a:rPr lang="zh-CN" altLang="en-US" dirty="0"/>
              <a:t>团队的成功必须基于团队中所有成员的成功。如果仅有个人的暂时成功，而团队中其他成员不能提供卓越结果，那么团队不可能成功，其个人最终结果也必然失败。只有团队成功，才能体现个人成功；只有创造团队价值，才能真正体现个人的价值。</a:t>
            </a:r>
          </a:p>
          <a:p>
            <a:pPr>
              <a:lnSpc>
                <a:spcPct val="140000"/>
              </a:lnSpc>
            </a:pPr>
            <a:r>
              <a:rPr lang="zh-CN" altLang="en-US" dirty="0"/>
              <a:t>对待工作，我们必须严于律己，同时也必须严以待人。我们自己必须创造卓越结果，同时也要督促团队中其他所有成员都必须创造卓越结果。</a:t>
            </a:r>
          </a:p>
          <a:p>
            <a:pPr>
              <a:lnSpc>
                <a:spcPct val="140000"/>
              </a:lnSpc>
            </a:pPr>
            <a:r>
              <a:rPr lang="zh-CN" altLang="en-US" dirty="0"/>
              <a:t>对待问题，我们必须先主动检讨和承担自己的责任，同时鼓励“勇于站出来”的个人领导行为，去积极推动团队中其他成员予以解决和改善；我们坚决抵制任何理由和形式的敷衍和推诿。</a:t>
            </a:r>
          </a:p>
          <a:p>
            <a:pPr>
              <a:lnSpc>
                <a:spcPct val="140000"/>
              </a:lnSpc>
            </a:pPr>
            <a:r>
              <a:rPr lang="zh-CN" altLang="en-US" dirty="0"/>
              <a:t>我们相互依存、休戚与共。我们倡导主人翁的团队精神和勇于负责的领导意识，来共同创造</a:t>
            </a:r>
            <a:r>
              <a:rPr lang="en-US" altLang="zh-CN" dirty="0"/>
              <a:t>vivo</a:t>
            </a:r>
            <a:r>
              <a:rPr lang="zh-CN" altLang="en-US" dirty="0"/>
              <a:t>事业的成功，同时实现个人价值。</a:t>
            </a:r>
          </a:p>
        </p:txBody>
      </p:sp>
      <p:sp>
        <p:nvSpPr>
          <p:cNvPr id="3" name="文本占位符 2"/>
          <p:cNvSpPr>
            <a:spLocks noGrp="1"/>
          </p:cNvSpPr>
          <p:nvPr>
            <p:ph type="body" sz="quarter" idx="61"/>
          </p:nvPr>
        </p:nvSpPr>
        <p:spPr/>
        <p:txBody>
          <a:bodyPr/>
          <a:lstStyle/>
          <a:p>
            <a:r>
              <a:rPr lang="zh-CN" altLang="en-US" dirty="0"/>
              <a:t>基本行为准则</a:t>
            </a:r>
          </a:p>
        </p:txBody>
      </p:sp>
      <p:sp>
        <p:nvSpPr>
          <p:cNvPr id="4" name="文本占位符 3"/>
          <p:cNvSpPr>
            <a:spLocks noGrp="1"/>
          </p:cNvSpPr>
          <p:nvPr>
            <p:ph type="body" sz="quarter" idx="62"/>
          </p:nvPr>
        </p:nvSpPr>
        <p:spPr/>
        <p:txBody>
          <a:bodyPr/>
          <a:lstStyle/>
          <a:p>
            <a:r>
              <a:rPr lang="zh-CN" altLang="en-US" dirty="0"/>
              <a:t>主人翁的团队精神</a:t>
            </a:r>
          </a:p>
        </p:txBody>
      </p:sp>
    </p:spTree>
    <p:extLst>
      <p:ext uri="{BB962C8B-B14F-4D97-AF65-F5344CB8AC3E}">
        <p14:creationId xmlns:p14="http://schemas.microsoft.com/office/powerpoint/2010/main" val="30152635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p:txBody>
          <a:bodyPr>
            <a:normAutofit/>
          </a:bodyPr>
          <a:lstStyle/>
          <a:p>
            <a:pPr marL="0" indent="0">
              <a:buNone/>
            </a:pPr>
            <a:r>
              <a:rPr lang="zh-CN" altLang="en-US" b="1" dirty="0"/>
              <a:t>产品是达成企业使命和愿景的第一因，公司的所有活动都围绕产品展开。</a:t>
            </a:r>
            <a:endParaRPr lang="en-US" altLang="zh-CN" b="1" dirty="0"/>
          </a:p>
          <a:p>
            <a:endParaRPr lang="en-US" altLang="zh-CN" b="1" dirty="0"/>
          </a:p>
          <a:p>
            <a:r>
              <a:rPr lang="zh-CN" altLang="en-US" b="1" dirty="0"/>
              <a:t>产品使命：</a:t>
            </a:r>
            <a:r>
              <a:rPr lang="zh-CN" altLang="en-US" dirty="0"/>
              <a:t>通过创新科技与时尚设计，为年轻人创造惊喜愉悦的感受。</a:t>
            </a:r>
          </a:p>
          <a:p>
            <a:endParaRPr lang="zh-CN" altLang="en-US" dirty="0"/>
          </a:p>
          <a:p>
            <a:r>
              <a:rPr lang="zh-CN" altLang="en-US" b="1" dirty="0"/>
              <a:t>产品愿景：</a:t>
            </a:r>
            <a:r>
              <a:rPr lang="zh-CN" altLang="en-US" dirty="0"/>
              <a:t>让年轻人惊喜、热爱、追随</a:t>
            </a:r>
          </a:p>
          <a:p>
            <a:endParaRPr lang="zh-CN" altLang="en-US" dirty="0"/>
          </a:p>
          <a:p>
            <a:r>
              <a:rPr lang="zh-CN" altLang="en-US" b="1" dirty="0"/>
              <a:t>产品理念：</a:t>
            </a:r>
            <a:r>
              <a:rPr lang="zh-CN" altLang="en-US" dirty="0"/>
              <a:t>热爱、苛求完美、简洁、创造、设计驱动。</a:t>
            </a:r>
          </a:p>
        </p:txBody>
      </p:sp>
      <p:sp>
        <p:nvSpPr>
          <p:cNvPr id="3" name="文本占位符 2"/>
          <p:cNvSpPr>
            <a:spLocks noGrp="1"/>
          </p:cNvSpPr>
          <p:nvPr>
            <p:ph type="body" sz="quarter" idx="61"/>
          </p:nvPr>
        </p:nvSpPr>
        <p:spPr/>
        <p:txBody>
          <a:bodyPr/>
          <a:lstStyle/>
          <a:p>
            <a:r>
              <a:rPr lang="zh-CN" altLang="en-US" dirty="0"/>
              <a:t>产品文化</a:t>
            </a:r>
          </a:p>
        </p:txBody>
      </p:sp>
    </p:spTree>
    <p:extLst>
      <p:ext uri="{BB962C8B-B14F-4D97-AF65-F5344CB8AC3E}">
        <p14:creationId xmlns:p14="http://schemas.microsoft.com/office/powerpoint/2010/main" val="30909860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p:txBody>
          <a:bodyPr>
            <a:normAutofit/>
          </a:bodyPr>
          <a:lstStyle/>
          <a:p>
            <a:pPr marL="0" indent="0">
              <a:buNone/>
            </a:pPr>
            <a:r>
              <a:rPr lang="zh-CN" altLang="en-US" b="1" dirty="0"/>
              <a:t>品牌主张：</a:t>
            </a:r>
            <a:r>
              <a:rPr lang="zh-CN" altLang="en-US" dirty="0"/>
              <a:t>乐享非凡</a:t>
            </a:r>
          </a:p>
          <a:p>
            <a:endParaRPr lang="zh-CN" altLang="en-US" dirty="0"/>
          </a:p>
          <a:p>
            <a:pPr marL="0" indent="0">
              <a:buNone/>
            </a:pPr>
            <a:r>
              <a:rPr lang="zh-CN" altLang="en-US" b="1" dirty="0"/>
              <a:t>品牌使命：</a:t>
            </a:r>
            <a:r>
              <a:rPr lang="zh-CN" altLang="en-US" dirty="0"/>
              <a:t>科技时尚为年轻消费者时刻创造非凡生活。</a:t>
            </a:r>
          </a:p>
          <a:p>
            <a:endParaRPr lang="zh-CN" altLang="en-US" dirty="0"/>
          </a:p>
          <a:p>
            <a:pPr marL="0" indent="0">
              <a:buNone/>
            </a:pPr>
            <a:r>
              <a:rPr lang="zh-CN" altLang="en-US" b="1" dirty="0"/>
              <a:t>品牌核心价值：</a:t>
            </a:r>
            <a:r>
              <a:rPr lang="zh-CN" altLang="en-US" dirty="0"/>
              <a:t>科技、时尚。</a:t>
            </a:r>
          </a:p>
        </p:txBody>
      </p:sp>
      <p:sp>
        <p:nvSpPr>
          <p:cNvPr id="3" name="文本占位符 2"/>
          <p:cNvSpPr>
            <a:spLocks noGrp="1"/>
          </p:cNvSpPr>
          <p:nvPr>
            <p:ph type="body" sz="quarter" idx="61"/>
          </p:nvPr>
        </p:nvSpPr>
        <p:spPr/>
        <p:txBody>
          <a:bodyPr/>
          <a:lstStyle/>
          <a:p>
            <a:r>
              <a:rPr lang="zh-CN" altLang="en-US" dirty="0"/>
              <a:t>品牌文化</a:t>
            </a:r>
          </a:p>
        </p:txBody>
      </p:sp>
    </p:spTree>
    <p:extLst>
      <p:ext uri="{BB962C8B-B14F-4D97-AF65-F5344CB8AC3E}">
        <p14:creationId xmlns:p14="http://schemas.microsoft.com/office/powerpoint/2010/main" val="15721439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stretch>
            <a:fillRect/>
          </a:stretch>
        </p:blipFill>
        <p:spPr>
          <a:xfrm>
            <a:off x="9283303" y="3360582"/>
            <a:ext cx="5815806" cy="2558955"/>
          </a:xfrm>
          <a:prstGeom prst="rect">
            <a:avLst/>
          </a:prstGeom>
          <a:effectLst>
            <a:reflection blurRad="6350" stA="50000" endA="300" endPos="55000" dir="5400000" sy="-100000" algn="bl" rotWithShape="0"/>
          </a:effectLst>
        </p:spPr>
      </p:pic>
      <p:sp>
        <p:nvSpPr>
          <p:cNvPr id="8" name="文本框 7"/>
          <p:cNvSpPr txBox="1"/>
          <p:nvPr/>
        </p:nvSpPr>
        <p:spPr>
          <a:xfrm>
            <a:off x="9072404" y="8710863"/>
            <a:ext cx="6237605" cy="1862048"/>
          </a:xfrm>
          <a:prstGeom prst="rect">
            <a:avLst/>
          </a:prstGeom>
          <a:noFill/>
        </p:spPr>
        <p:txBody>
          <a:bodyPr wrap="none" rtlCol="0">
            <a:spAutoFit/>
          </a:bodyPr>
          <a:lstStyle/>
          <a:p>
            <a:r>
              <a:rPr lang="zh-CN" altLang="en-US" sz="11500" spc="300" dirty="0">
                <a:solidFill>
                  <a:srgbClr val="375FFF"/>
                </a:solidFill>
                <a:latin typeface="vivo type CN简 Regular" panose="02000500000000000000" pitchFamily="50" charset="-122"/>
                <a:ea typeface="vivo type CN简 Regular" panose="02000500000000000000" pitchFamily="50" charset="-122"/>
              </a:rPr>
              <a:t>基业长青</a:t>
            </a:r>
          </a:p>
        </p:txBody>
      </p:sp>
    </p:spTree>
    <p:extLst>
      <p:ext uri="{BB962C8B-B14F-4D97-AF65-F5344CB8AC3E}">
        <p14:creationId xmlns:p14="http://schemas.microsoft.com/office/powerpoint/2010/main" val="1180728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61"/>
          </p:nvPr>
        </p:nvSpPr>
        <p:spPr/>
        <p:txBody>
          <a:bodyPr/>
          <a:lstStyle/>
          <a:p>
            <a:r>
              <a:rPr lang="zh-CN" altLang="en-US" dirty="0"/>
              <a:t>企业文化的定义和意义</a:t>
            </a:r>
          </a:p>
        </p:txBody>
      </p:sp>
      <p:sp>
        <p:nvSpPr>
          <p:cNvPr id="4" name="文本占位符 3"/>
          <p:cNvSpPr>
            <a:spLocks noGrp="1"/>
          </p:cNvSpPr>
          <p:nvPr>
            <p:ph type="body" sz="quarter" idx="62"/>
          </p:nvPr>
        </p:nvSpPr>
        <p:spPr/>
        <p:txBody>
          <a:bodyPr/>
          <a:lstStyle/>
          <a:p>
            <a:r>
              <a:rPr lang="en-US" altLang="zh-CN" dirty="0"/>
              <a:t>7S</a:t>
            </a:r>
            <a:r>
              <a:rPr lang="zh-CN" altLang="en-US" dirty="0"/>
              <a:t>模型</a:t>
            </a:r>
          </a:p>
        </p:txBody>
      </p:sp>
      <p:grpSp>
        <p:nvGrpSpPr>
          <p:cNvPr id="5" name="Group 31"/>
          <p:cNvGrpSpPr>
            <a:grpSpLocks/>
          </p:cNvGrpSpPr>
          <p:nvPr/>
        </p:nvGrpSpPr>
        <p:grpSpPr bwMode="auto">
          <a:xfrm>
            <a:off x="5735605" y="3239449"/>
            <a:ext cx="12911203" cy="9343076"/>
            <a:chOff x="824" y="945"/>
            <a:chExt cx="4171" cy="2655"/>
          </a:xfrm>
        </p:grpSpPr>
        <p:sp>
          <p:nvSpPr>
            <p:cNvPr id="6" name="Line 2"/>
            <p:cNvSpPr>
              <a:spLocks noChangeShapeType="1"/>
            </p:cNvSpPr>
            <p:nvPr/>
          </p:nvSpPr>
          <p:spPr bwMode="auto">
            <a:xfrm flipH="1" flipV="1">
              <a:off x="1758" y="1866"/>
              <a:ext cx="2250" cy="876"/>
            </a:xfrm>
            <a:prstGeom prst="line">
              <a:avLst/>
            </a:prstGeom>
            <a:noFill/>
            <a:ln w="9525">
              <a:solidFill>
                <a:schemeClr val="tx1"/>
              </a:solidFill>
              <a:round/>
              <a:headEnd/>
              <a:tailEnd/>
            </a:ln>
          </p:spPr>
          <p:txBody>
            <a:bodyPr/>
            <a:lstStyle/>
            <a:p>
              <a:endParaRPr lang="zh-CN" altLang="en-US"/>
            </a:p>
          </p:txBody>
        </p:sp>
        <p:sp>
          <p:nvSpPr>
            <p:cNvPr id="7" name="Line 3"/>
            <p:cNvSpPr>
              <a:spLocks noChangeShapeType="1"/>
            </p:cNvSpPr>
            <p:nvPr/>
          </p:nvSpPr>
          <p:spPr bwMode="auto">
            <a:xfrm flipV="1">
              <a:off x="1805" y="1830"/>
              <a:ext cx="2174" cy="896"/>
            </a:xfrm>
            <a:prstGeom prst="line">
              <a:avLst/>
            </a:prstGeom>
            <a:noFill/>
            <a:ln w="9525">
              <a:solidFill>
                <a:schemeClr val="tx1"/>
              </a:solidFill>
              <a:round/>
              <a:headEnd/>
              <a:tailEnd/>
            </a:ln>
          </p:spPr>
          <p:txBody>
            <a:bodyPr/>
            <a:lstStyle/>
            <a:p>
              <a:endParaRPr lang="zh-CN" altLang="en-US"/>
            </a:p>
          </p:txBody>
        </p:sp>
        <p:sp>
          <p:nvSpPr>
            <p:cNvPr id="8" name="Line 4"/>
            <p:cNvSpPr>
              <a:spLocks noChangeShapeType="1"/>
            </p:cNvSpPr>
            <p:nvPr/>
          </p:nvSpPr>
          <p:spPr bwMode="auto">
            <a:xfrm flipH="1">
              <a:off x="2872" y="1452"/>
              <a:ext cx="1" cy="1637"/>
            </a:xfrm>
            <a:prstGeom prst="line">
              <a:avLst/>
            </a:prstGeom>
            <a:noFill/>
            <a:ln w="9360">
              <a:solidFill>
                <a:srgbClr val="000000"/>
              </a:solidFill>
              <a:miter lim="800000"/>
              <a:headEnd/>
              <a:tailEnd/>
            </a:ln>
          </p:spPr>
          <p:txBody>
            <a:bodyPr/>
            <a:lstStyle/>
            <a:p>
              <a:endParaRPr lang="zh-CN" altLang="en-US"/>
            </a:p>
          </p:txBody>
        </p:sp>
        <p:sp>
          <p:nvSpPr>
            <p:cNvPr id="9" name="Oval 6"/>
            <p:cNvSpPr>
              <a:spLocks noChangeArrowheads="1"/>
            </p:cNvSpPr>
            <p:nvPr/>
          </p:nvSpPr>
          <p:spPr bwMode="auto">
            <a:xfrm>
              <a:off x="2364" y="945"/>
              <a:ext cx="1024" cy="512"/>
            </a:xfrm>
            <a:prstGeom prst="ellipse">
              <a:avLst/>
            </a:prstGeom>
            <a:solidFill>
              <a:srgbClr val="CCFFFF"/>
            </a:solidFill>
            <a:ln w="9398">
              <a:solidFill>
                <a:srgbClr val="000000"/>
              </a:solidFill>
              <a:miter lim="800000"/>
              <a:headEnd/>
              <a:tailEnd/>
            </a:ln>
          </p:spPr>
          <p:txBody>
            <a:bodyPr wrap="none" lIns="90000" tIns="46800" rIns="90000" bIns="46800" anchor="ctr"/>
            <a:lstStyle/>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400" b="1" dirty="0">
                  <a:solidFill>
                    <a:srgbClr val="000000"/>
                  </a:solidFill>
                  <a:ea typeface="华文细黑" pitchFamily="2" charset="-122"/>
                </a:rPr>
                <a:t>Structure</a:t>
              </a:r>
            </a:p>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2400" b="1" dirty="0">
                  <a:solidFill>
                    <a:srgbClr val="000000"/>
                  </a:solidFill>
                  <a:ea typeface="华文细黑" pitchFamily="2" charset="-122"/>
                </a:rPr>
                <a:t>结构</a:t>
              </a:r>
              <a:endParaRPr lang="en-GB" altLang="zh-CN" sz="2400" b="1" dirty="0">
                <a:solidFill>
                  <a:srgbClr val="000000"/>
                </a:solidFill>
                <a:ea typeface="华文细黑" pitchFamily="2" charset="-122"/>
              </a:endParaRPr>
            </a:p>
          </p:txBody>
        </p:sp>
        <p:sp>
          <p:nvSpPr>
            <p:cNvPr id="10" name="Oval 7"/>
            <p:cNvSpPr>
              <a:spLocks noChangeArrowheads="1"/>
            </p:cNvSpPr>
            <p:nvPr/>
          </p:nvSpPr>
          <p:spPr bwMode="auto">
            <a:xfrm>
              <a:off x="2291" y="2026"/>
              <a:ext cx="1220" cy="600"/>
            </a:xfrm>
            <a:prstGeom prst="ellipse">
              <a:avLst/>
            </a:prstGeom>
            <a:solidFill>
              <a:srgbClr val="CCFFFF"/>
            </a:solidFill>
            <a:ln w="9398">
              <a:solidFill>
                <a:srgbClr val="000000"/>
              </a:solidFill>
              <a:miter lim="800000"/>
              <a:headEnd/>
              <a:tailEnd/>
            </a:ln>
          </p:spPr>
          <p:txBody>
            <a:bodyPr wrap="none" lIns="90000" tIns="46800" rIns="90000" bIns="46800" anchor="ctr"/>
            <a:lstStyle/>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dirty="0">
                  <a:solidFill>
                    <a:srgbClr val="000000"/>
                  </a:solidFill>
                  <a:ea typeface="华文细黑" pitchFamily="2" charset="-122"/>
                </a:rPr>
                <a:t>Shared Values</a:t>
              </a:r>
            </a:p>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2000" b="1" dirty="0">
                  <a:solidFill>
                    <a:srgbClr val="000000"/>
                  </a:solidFill>
                  <a:ea typeface="华文细黑" pitchFamily="2" charset="-122"/>
                </a:rPr>
                <a:t>共同价值观</a:t>
              </a:r>
              <a:endParaRPr lang="en-GB" altLang="zh-CN" sz="2000" b="1" dirty="0">
                <a:solidFill>
                  <a:srgbClr val="000000"/>
                </a:solidFill>
                <a:ea typeface="华文细黑" pitchFamily="2" charset="-122"/>
              </a:endParaRPr>
            </a:p>
          </p:txBody>
        </p:sp>
        <p:sp>
          <p:nvSpPr>
            <p:cNvPr id="11" name="Oval 8"/>
            <p:cNvSpPr>
              <a:spLocks noChangeArrowheads="1"/>
            </p:cNvSpPr>
            <p:nvPr/>
          </p:nvSpPr>
          <p:spPr bwMode="auto">
            <a:xfrm>
              <a:off x="824" y="2577"/>
              <a:ext cx="1024" cy="512"/>
            </a:xfrm>
            <a:prstGeom prst="ellipse">
              <a:avLst/>
            </a:prstGeom>
            <a:solidFill>
              <a:srgbClr val="CCFFFF"/>
            </a:solidFill>
            <a:ln w="9398">
              <a:solidFill>
                <a:srgbClr val="000000"/>
              </a:solidFill>
              <a:miter lim="800000"/>
              <a:headEnd/>
              <a:tailEnd/>
            </a:ln>
          </p:spPr>
          <p:txBody>
            <a:bodyPr wrap="none" lIns="90000" tIns="46800" rIns="90000" bIns="46800" anchor="ctr"/>
            <a:lstStyle/>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400" b="1" dirty="0">
                  <a:solidFill>
                    <a:srgbClr val="000000"/>
                  </a:solidFill>
                  <a:ea typeface="华文细黑" pitchFamily="2" charset="-122"/>
                </a:rPr>
                <a:t>Skills</a:t>
              </a:r>
            </a:p>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2400" b="1" dirty="0">
                  <a:solidFill>
                    <a:srgbClr val="000000"/>
                  </a:solidFill>
                  <a:ea typeface="华文细黑" pitchFamily="2" charset="-122"/>
                </a:rPr>
                <a:t>技能</a:t>
              </a:r>
              <a:endParaRPr lang="en-GB" altLang="zh-CN" sz="2400" b="1" dirty="0">
                <a:solidFill>
                  <a:srgbClr val="000000"/>
                </a:solidFill>
                <a:ea typeface="华文细黑" pitchFamily="2" charset="-122"/>
              </a:endParaRPr>
            </a:p>
          </p:txBody>
        </p:sp>
        <p:sp>
          <p:nvSpPr>
            <p:cNvPr id="12" name="Oval 9"/>
            <p:cNvSpPr>
              <a:spLocks noChangeArrowheads="1"/>
            </p:cNvSpPr>
            <p:nvPr/>
          </p:nvSpPr>
          <p:spPr bwMode="auto">
            <a:xfrm>
              <a:off x="824" y="1457"/>
              <a:ext cx="1024" cy="512"/>
            </a:xfrm>
            <a:prstGeom prst="ellipse">
              <a:avLst/>
            </a:prstGeom>
            <a:solidFill>
              <a:srgbClr val="CCFFFF"/>
            </a:solidFill>
            <a:ln w="9398">
              <a:solidFill>
                <a:srgbClr val="000000"/>
              </a:solidFill>
              <a:miter lim="800000"/>
              <a:headEnd/>
              <a:tailEnd/>
            </a:ln>
          </p:spPr>
          <p:txBody>
            <a:bodyPr wrap="none" lIns="90000" tIns="46800" rIns="90000" bIns="46800" anchor="ctr"/>
            <a:lstStyle/>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400" b="1" dirty="0">
                  <a:solidFill>
                    <a:srgbClr val="000000"/>
                  </a:solidFill>
                  <a:ea typeface="华文细黑" pitchFamily="2" charset="-122"/>
                </a:rPr>
                <a:t>Strategy</a:t>
              </a:r>
            </a:p>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2400" b="1" dirty="0">
                  <a:solidFill>
                    <a:srgbClr val="000000"/>
                  </a:solidFill>
                  <a:ea typeface="华文细黑" pitchFamily="2" charset="-122"/>
                </a:rPr>
                <a:t>战略</a:t>
              </a:r>
              <a:endParaRPr lang="en-GB" altLang="zh-CN" sz="2400" b="1" dirty="0">
                <a:solidFill>
                  <a:srgbClr val="000000"/>
                </a:solidFill>
                <a:ea typeface="华文细黑" pitchFamily="2" charset="-122"/>
              </a:endParaRPr>
            </a:p>
          </p:txBody>
        </p:sp>
        <p:sp>
          <p:nvSpPr>
            <p:cNvPr id="13" name="Oval 10"/>
            <p:cNvSpPr>
              <a:spLocks noChangeArrowheads="1"/>
            </p:cNvSpPr>
            <p:nvPr/>
          </p:nvSpPr>
          <p:spPr bwMode="auto">
            <a:xfrm>
              <a:off x="3972" y="2594"/>
              <a:ext cx="1023" cy="513"/>
            </a:xfrm>
            <a:prstGeom prst="ellipse">
              <a:avLst/>
            </a:prstGeom>
            <a:solidFill>
              <a:srgbClr val="CCFFFF"/>
            </a:solidFill>
            <a:ln w="9398">
              <a:solidFill>
                <a:srgbClr val="000000"/>
              </a:solidFill>
              <a:miter lim="800000"/>
              <a:headEnd/>
              <a:tailEnd/>
            </a:ln>
          </p:spPr>
          <p:txBody>
            <a:bodyPr wrap="none" lIns="90000" tIns="46800" rIns="90000" bIns="46800" anchor="ctr"/>
            <a:lstStyle/>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400" b="1" dirty="0">
                  <a:solidFill>
                    <a:srgbClr val="000000"/>
                  </a:solidFill>
                  <a:ea typeface="华文细黑" pitchFamily="2" charset="-122"/>
                </a:rPr>
                <a:t>Style</a:t>
              </a:r>
            </a:p>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2400" b="1" dirty="0">
                  <a:solidFill>
                    <a:srgbClr val="000000"/>
                  </a:solidFill>
                  <a:ea typeface="华文细黑" pitchFamily="2" charset="-122"/>
                </a:rPr>
                <a:t>风格</a:t>
              </a:r>
              <a:endParaRPr lang="en-GB" altLang="zh-CN" sz="2400" b="1" dirty="0">
                <a:solidFill>
                  <a:srgbClr val="000000"/>
                </a:solidFill>
                <a:ea typeface="华文细黑" pitchFamily="2" charset="-122"/>
              </a:endParaRPr>
            </a:p>
          </p:txBody>
        </p:sp>
        <p:sp>
          <p:nvSpPr>
            <p:cNvPr id="14" name="Oval 11"/>
            <p:cNvSpPr>
              <a:spLocks noChangeArrowheads="1"/>
            </p:cNvSpPr>
            <p:nvPr/>
          </p:nvSpPr>
          <p:spPr bwMode="auto">
            <a:xfrm>
              <a:off x="3951" y="1457"/>
              <a:ext cx="1023" cy="511"/>
            </a:xfrm>
            <a:prstGeom prst="ellipse">
              <a:avLst/>
            </a:prstGeom>
            <a:solidFill>
              <a:srgbClr val="CCFFFF"/>
            </a:solidFill>
            <a:ln w="9398">
              <a:solidFill>
                <a:srgbClr val="000000"/>
              </a:solidFill>
              <a:miter lim="800000"/>
              <a:headEnd/>
              <a:tailEnd/>
            </a:ln>
          </p:spPr>
          <p:txBody>
            <a:bodyPr wrap="none" lIns="90000" tIns="46800" rIns="90000" bIns="46800" anchor="ctr"/>
            <a:lstStyle/>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400" b="1" dirty="0">
                  <a:solidFill>
                    <a:srgbClr val="000000"/>
                  </a:solidFill>
                  <a:ea typeface="华文细黑" pitchFamily="2" charset="-122"/>
                </a:rPr>
                <a:t>Systems</a:t>
              </a:r>
            </a:p>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2400" b="1" dirty="0">
                  <a:solidFill>
                    <a:srgbClr val="000000"/>
                  </a:solidFill>
                  <a:ea typeface="华文细黑" pitchFamily="2" charset="-122"/>
                </a:rPr>
                <a:t>系统</a:t>
              </a:r>
              <a:endParaRPr lang="en-GB" altLang="zh-CN" sz="2400" b="1" dirty="0">
                <a:solidFill>
                  <a:srgbClr val="000000"/>
                </a:solidFill>
                <a:ea typeface="华文细黑" pitchFamily="2" charset="-122"/>
              </a:endParaRPr>
            </a:p>
          </p:txBody>
        </p:sp>
        <p:sp>
          <p:nvSpPr>
            <p:cNvPr id="15" name="Oval 12"/>
            <p:cNvSpPr>
              <a:spLocks noChangeArrowheads="1"/>
            </p:cNvSpPr>
            <p:nvPr/>
          </p:nvSpPr>
          <p:spPr bwMode="auto">
            <a:xfrm>
              <a:off x="2331" y="3089"/>
              <a:ext cx="1023" cy="511"/>
            </a:xfrm>
            <a:prstGeom prst="ellipse">
              <a:avLst/>
            </a:prstGeom>
            <a:solidFill>
              <a:srgbClr val="CCFFFF"/>
            </a:solidFill>
            <a:ln w="9398">
              <a:solidFill>
                <a:srgbClr val="000000"/>
              </a:solidFill>
              <a:miter lim="800000"/>
              <a:headEnd/>
              <a:tailEnd/>
            </a:ln>
          </p:spPr>
          <p:txBody>
            <a:bodyPr wrap="none" lIns="90000" tIns="46800" rIns="90000" bIns="46800" anchor="ctr"/>
            <a:lstStyle/>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400" b="1" dirty="0">
                  <a:solidFill>
                    <a:srgbClr val="000000"/>
                  </a:solidFill>
                  <a:ea typeface="华文细黑" pitchFamily="2" charset="-122"/>
                </a:rPr>
                <a:t>Staff</a:t>
              </a:r>
            </a:p>
            <a:p>
              <a:pPr algn="ctr" defTabSz="449263">
                <a:buClr>
                  <a:srgbClr val="000000"/>
                </a:buClr>
                <a:buSzPct val="100000"/>
                <a:buFont typeface="Times New Roman" pitchFamily="18"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2400" b="1" dirty="0">
                  <a:solidFill>
                    <a:srgbClr val="000000"/>
                  </a:solidFill>
                  <a:ea typeface="华文细黑" pitchFamily="2" charset="-122"/>
                </a:rPr>
                <a:t>人员</a:t>
              </a:r>
              <a:endParaRPr lang="en-GB" altLang="zh-CN" sz="2400" b="1" dirty="0">
                <a:solidFill>
                  <a:srgbClr val="000000"/>
                </a:solidFill>
                <a:ea typeface="华文细黑" pitchFamily="2" charset="-122"/>
              </a:endParaRPr>
            </a:p>
          </p:txBody>
        </p:sp>
        <p:sp>
          <p:nvSpPr>
            <p:cNvPr id="16" name="Line 13"/>
            <p:cNvSpPr>
              <a:spLocks noChangeShapeType="1"/>
            </p:cNvSpPr>
            <p:nvPr/>
          </p:nvSpPr>
          <p:spPr bwMode="auto">
            <a:xfrm>
              <a:off x="1847" y="1746"/>
              <a:ext cx="2104" cy="1"/>
            </a:xfrm>
            <a:prstGeom prst="line">
              <a:avLst/>
            </a:prstGeom>
            <a:noFill/>
            <a:ln w="9360">
              <a:solidFill>
                <a:srgbClr val="000000"/>
              </a:solidFill>
              <a:miter lim="800000"/>
              <a:headEnd/>
              <a:tailEnd/>
            </a:ln>
          </p:spPr>
          <p:txBody>
            <a:bodyPr/>
            <a:lstStyle/>
            <a:p>
              <a:endParaRPr lang="zh-CN" altLang="en-US"/>
            </a:p>
          </p:txBody>
        </p:sp>
        <p:sp>
          <p:nvSpPr>
            <p:cNvPr id="17" name="Line 14"/>
            <p:cNvSpPr>
              <a:spLocks noChangeShapeType="1"/>
            </p:cNvSpPr>
            <p:nvPr/>
          </p:nvSpPr>
          <p:spPr bwMode="auto">
            <a:xfrm>
              <a:off x="1847" y="2864"/>
              <a:ext cx="2104" cy="1"/>
            </a:xfrm>
            <a:prstGeom prst="line">
              <a:avLst/>
            </a:prstGeom>
            <a:noFill/>
            <a:ln w="9360">
              <a:solidFill>
                <a:srgbClr val="000000"/>
              </a:solidFill>
              <a:miter lim="800000"/>
              <a:headEnd/>
              <a:tailEnd/>
            </a:ln>
          </p:spPr>
          <p:txBody>
            <a:bodyPr/>
            <a:lstStyle/>
            <a:p>
              <a:endParaRPr lang="zh-CN" altLang="en-US"/>
            </a:p>
          </p:txBody>
        </p:sp>
        <p:sp>
          <p:nvSpPr>
            <p:cNvPr id="18" name="Line 15"/>
            <p:cNvSpPr>
              <a:spLocks noChangeShapeType="1"/>
            </p:cNvSpPr>
            <p:nvPr/>
          </p:nvSpPr>
          <p:spPr bwMode="auto">
            <a:xfrm>
              <a:off x="1335" y="1969"/>
              <a:ext cx="2" cy="608"/>
            </a:xfrm>
            <a:prstGeom prst="line">
              <a:avLst/>
            </a:prstGeom>
            <a:noFill/>
            <a:ln w="9360">
              <a:solidFill>
                <a:srgbClr val="000000"/>
              </a:solidFill>
              <a:miter lim="800000"/>
              <a:headEnd/>
              <a:tailEnd/>
            </a:ln>
          </p:spPr>
          <p:txBody>
            <a:bodyPr/>
            <a:lstStyle/>
            <a:p>
              <a:endParaRPr lang="zh-CN" altLang="en-US"/>
            </a:p>
          </p:txBody>
        </p:sp>
        <p:sp>
          <p:nvSpPr>
            <p:cNvPr id="19" name="Line 16"/>
            <p:cNvSpPr>
              <a:spLocks noChangeShapeType="1"/>
            </p:cNvSpPr>
            <p:nvPr/>
          </p:nvSpPr>
          <p:spPr bwMode="auto">
            <a:xfrm flipH="1">
              <a:off x="4462" y="1969"/>
              <a:ext cx="0" cy="625"/>
            </a:xfrm>
            <a:prstGeom prst="line">
              <a:avLst/>
            </a:prstGeom>
            <a:noFill/>
            <a:ln w="9360">
              <a:solidFill>
                <a:srgbClr val="000000"/>
              </a:solidFill>
              <a:miter lim="800000"/>
              <a:headEnd/>
              <a:tailEnd/>
            </a:ln>
          </p:spPr>
          <p:txBody>
            <a:bodyPr/>
            <a:lstStyle/>
            <a:p>
              <a:endParaRPr lang="zh-CN" altLang="en-US"/>
            </a:p>
          </p:txBody>
        </p:sp>
        <p:sp>
          <p:nvSpPr>
            <p:cNvPr id="20" name="Line 17"/>
            <p:cNvSpPr>
              <a:spLocks noChangeShapeType="1"/>
            </p:cNvSpPr>
            <p:nvPr/>
          </p:nvSpPr>
          <p:spPr bwMode="auto">
            <a:xfrm flipV="1">
              <a:off x="1740" y="1344"/>
              <a:ext cx="702" cy="213"/>
            </a:xfrm>
            <a:prstGeom prst="line">
              <a:avLst/>
            </a:prstGeom>
            <a:noFill/>
            <a:ln w="9360">
              <a:solidFill>
                <a:srgbClr val="000000"/>
              </a:solidFill>
              <a:miter lim="800000"/>
              <a:headEnd/>
              <a:tailEnd/>
            </a:ln>
          </p:spPr>
          <p:txBody>
            <a:bodyPr/>
            <a:lstStyle/>
            <a:p>
              <a:endParaRPr lang="zh-CN" altLang="en-US"/>
            </a:p>
          </p:txBody>
        </p:sp>
        <p:sp>
          <p:nvSpPr>
            <p:cNvPr id="21" name="Line 18"/>
            <p:cNvSpPr>
              <a:spLocks noChangeShapeType="1"/>
            </p:cNvSpPr>
            <p:nvPr/>
          </p:nvSpPr>
          <p:spPr bwMode="auto">
            <a:xfrm>
              <a:off x="3272" y="1370"/>
              <a:ext cx="766" cy="201"/>
            </a:xfrm>
            <a:prstGeom prst="line">
              <a:avLst/>
            </a:prstGeom>
            <a:noFill/>
            <a:ln w="9360">
              <a:solidFill>
                <a:srgbClr val="000000"/>
              </a:solidFill>
              <a:miter lim="800000"/>
              <a:headEnd/>
              <a:tailEnd/>
            </a:ln>
          </p:spPr>
          <p:txBody>
            <a:bodyPr/>
            <a:lstStyle/>
            <a:p>
              <a:endParaRPr lang="zh-CN" altLang="en-US"/>
            </a:p>
          </p:txBody>
        </p:sp>
        <p:sp>
          <p:nvSpPr>
            <p:cNvPr id="22" name="Line 19"/>
            <p:cNvSpPr>
              <a:spLocks noChangeShapeType="1"/>
            </p:cNvSpPr>
            <p:nvPr/>
          </p:nvSpPr>
          <p:spPr bwMode="auto">
            <a:xfrm>
              <a:off x="1394" y="3089"/>
              <a:ext cx="928" cy="247"/>
            </a:xfrm>
            <a:prstGeom prst="line">
              <a:avLst/>
            </a:prstGeom>
            <a:noFill/>
            <a:ln w="9360">
              <a:solidFill>
                <a:srgbClr val="000000"/>
              </a:solidFill>
              <a:miter lim="800000"/>
              <a:headEnd/>
              <a:tailEnd/>
            </a:ln>
          </p:spPr>
          <p:txBody>
            <a:bodyPr/>
            <a:lstStyle/>
            <a:p>
              <a:endParaRPr lang="zh-CN" altLang="en-US"/>
            </a:p>
          </p:txBody>
        </p:sp>
        <p:sp>
          <p:nvSpPr>
            <p:cNvPr id="23" name="Line 20"/>
            <p:cNvSpPr>
              <a:spLocks noChangeShapeType="1"/>
            </p:cNvSpPr>
            <p:nvPr/>
          </p:nvSpPr>
          <p:spPr bwMode="auto">
            <a:xfrm flipH="1">
              <a:off x="3348" y="3102"/>
              <a:ext cx="1050" cy="282"/>
            </a:xfrm>
            <a:prstGeom prst="line">
              <a:avLst/>
            </a:prstGeom>
            <a:noFill/>
            <a:ln w="9360">
              <a:solidFill>
                <a:srgbClr val="000000"/>
              </a:solidFill>
              <a:miter lim="800000"/>
              <a:headEnd/>
              <a:tailEnd/>
            </a:ln>
          </p:spPr>
          <p:txBody>
            <a:bodyPr/>
            <a:lstStyle/>
            <a:p>
              <a:endParaRPr lang="zh-CN" altLang="en-US"/>
            </a:p>
          </p:txBody>
        </p:sp>
        <p:sp>
          <p:nvSpPr>
            <p:cNvPr id="24" name="Line 21"/>
            <p:cNvSpPr>
              <a:spLocks noChangeShapeType="1"/>
            </p:cNvSpPr>
            <p:nvPr/>
          </p:nvSpPr>
          <p:spPr bwMode="auto">
            <a:xfrm flipH="1">
              <a:off x="1673" y="1422"/>
              <a:ext cx="949" cy="1219"/>
            </a:xfrm>
            <a:prstGeom prst="line">
              <a:avLst/>
            </a:prstGeom>
            <a:noFill/>
            <a:ln w="9360">
              <a:solidFill>
                <a:srgbClr val="000000"/>
              </a:solidFill>
              <a:miter lim="800000"/>
              <a:headEnd/>
              <a:tailEnd/>
            </a:ln>
          </p:spPr>
          <p:txBody>
            <a:bodyPr/>
            <a:lstStyle/>
            <a:p>
              <a:endParaRPr lang="zh-CN" altLang="en-US"/>
            </a:p>
          </p:txBody>
        </p:sp>
        <p:sp>
          <p:nvSpPr>
            <p:cNvPr id="25" name="Line 22"/>
            <p:cNvSpPr>
              <a:spLocks noChangeShapeType="1"/>
            </p:cNvSpPr>
            <p:nvPr/>
          </p:nvSpPr>
          <p:spPr bwMode="auto">
            <a:xfrm>
              <a:off x="3073" y="1448"/>
              <a:ext cx="1073" cy="1215"/>
            </a:xfrm>
            <a:prstGeom prst="line">
              <a:avLst/>
            </a:prstGeom>
            <a:noFill/>
            <a:ln w="9360">
              <a:solidFill>
                <a:srgbClr val="000000"/>
              </a:solidFill>
              <a:miter lim="800000"/>
              <a:headEnd/>
              <a:tailEnd/>
            </a:ln>
          </p:spPr>
          <p:txBody>
            <a:bodyPr/>
            <a:lstStyle/>
            <a:p>
              <a:endParaRPr lang="zh-CN" altLang="en-US"/>
            </a:p>
          </p:txBody>
        </p:sp>
        <p:sp>
          <p:nvSpPr>
            <p:cNvPr id="26" name="Line 23"/>
            <p:cNvSpPr>
              <a:spLocks noChangeShapeType="1"/>
            </p:cNvSpPr>
            <p:nvPr/>
          </p:nvSpPr>
          <p:spPr bwMode="auto">
            <a:xfrm flipH="1" flipV="1">
              <a:off x="1616" y="1936"/>
              <a:ext cx="910" cy="1208"/>
            </a:xfrm>
            <a:prstGeom prst="line">
              <a:avLst/>
            </a:prstGeom>
            <a:noFill/>
            <a:ln w="9360">
              <a:solidFill>
                <a:srgbClr val="000000"/>
              </a:solidFill>
              <a:miter lim="800000"/>
              <a:headEnd/>
              <a:tailEnd/>
            </a:ln>
          </p:spPr>
          <p:txBody>
            <a:bodyPr/>
            <a:lstStyle/>
            <a:p>
              <a:endParaRPr lang="zh-CN" altLang="en-US"/>
            </a:p>
          </p:txBody>
        </p:sp>
        <p:sp>
          <p:nvSpPr>
            <p:cNvPr id="27" name="Line 24"/>
            <p:cNvSpPr>
              <a:spLocks noChangeShapeType="1"/>
            </p:cNvSpPr>
            <p:nvPr/>
          </p:nvSpPr>
          <p:spPr bwMode="auto">
            <a:xfrm flipV="1">
              <a:off x="3210" y="1914"/>
              <a:ext cx="924" cy="1260"/>
            </a:xfrm>
            <a:prstGeom prst="line">
              <a:avLst/>
            </a:prstGeom>
            <a:noFill/>
            <a:ln w="9360">
              <a:solidFill>
                <a:srgbClr val="000000"/>
              </a:solidFill>
              <a:miter lim="800000"/>
              <a:headEnd/>
              <a:tailEnd/>
            </a:ln>
          </p:spPr>
          <p:txBody>
            <a:bodyPr/>
            <a:lstStyle/>
            <a:p>
              <a:endParaRPr lang="zh-CN" altLang="en-US"/>
            </a:p>
          </p:txBody>
        </p:sp>
      </p:grpSp>
    </p:spTree>
    <p:extLst>
      <p:ext uri="{BB962C8B-B14F-4D97-AF65-F5344CB8AC3E}">
        <p14:creationId xmlns:p14="http://schemas.microsoft.com/office/powerpoint/2010/main" val="25989283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B4A5D293-087E-4F8D-9822-5016A4BF7676}"/>
              </a:ext>
            </a:extLst>
          </p:cNvPr>
          <p:cNvSpPr>
            <a:spLocks noGrp="1"/>
          </p:cNvSpPr>
          <p:nvPr>
            <p:ph type="body" sz="quarter" idx="58"/>
          </p:nvPr>
        </p:nvSpPr>
        <p:spPr/>
        <p:txBody>
          <a:bodyPr/>
          <a:lstStyle/>
          <a:p>
            <a:endParaRPr lang="zh-CN" altLang="en-US" dirty="0"/>
          </a:p>
        </p:txBody>
      </p:sp>
    </p:spTree>
    <p:extLst>
      <p:ext uri="{BB962C8B-B14F-4D97-AF65-F5344CB8AC3E}">
        <p14:creationId xmlns:p14="http://schemas.microsoft.com/office/powerpoint/2010/main" val="905385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21414" y="3651509"/>
            <a:ext cx="22064723" cy="6412983"/>
          </a:xfrm>
        </p:spPr>
        <p:txBody>
          <a:bodyPr/>
          <a:lstStyle/>
          <a:p>
            <a:r>
              <a:rPr lang="zh-CN" altLang="en-US" dirty="0"/>
              <a:t>企业文化是</a:t>
            </a:r>
            <a:r>
              <a:rPr lang="en-US" altLang="zh-CN" dirty="0"/>
              <a:t>7S</a:t>
            </a:r>
            <a:r>
              <a:rPr lang="zh-CN" altLang="en-US" dirty="0"/>
              <a:t>的核心。“</a:t>
            </a:r>
            <a:r>
              <a:rPr lang="en-US" altLang="zh-CN" dirty="0"/>
              <a:t>7S”</a:t>
            </a:r>
            <a:r>
              <a:rPr lang="zh-CN" altLang="en-US" dirty="0"/>
              <a:t>是指战略</a:t>
            </a:r>
            <a:r>
              <a:rPr lang="en-US" altLang="zh-CN" dirty="0"/>
              <a:t>(Strategy)</a:t>
            </a:r>
            <a:r>
              <a:rPr lang="zh-CN" altLang="en-US" dirty="0"/>
              <a:t>、结构</a:t>
            </a:r>
            <a:r>
              <a:rPr lang="en-US" altLang="zh-CN" dirty="0"/>
              <a:t>(Structure)</a:t>
            </a:r>
            <a:r>
              <a:rPr lang="zh-CN" altLang="en-US" dirty="0"/>
              <a:t>、系统</a:t>
            </a:r>
            <a:r>
              <a:rPr lang="en-US" altLang="zh-CN" dirty="0"/>
              <a:t>(Systems)</a:t>
            </a:r>
            <a:r>
              <a:rPr lang="zh-CN" altLang="en-US" dirty="0"/>
              <a:t>、风格</a:t>
            </a:r>
            <a:r>
              <a:rPr lang="en-US" altLang="zh-CN" dirty="0"/>
              <a:t>(Style)</a:t>
            </a:r>
            <a:r>
              <a:rPr lang="zh-CN" altLang="en-US" dirty="0"/>
              <a:t>、人员</a:t>
            </a:r>
            <a:r>
              <a:rPr lang="en-US" altLang="zh-CN" dirty="0"/>
              <a:t>(Staff)</a:t>
            </a:r>
            <a:r>
              <a:rPr lang="zh-CN" altLang="en-US" dirty="0"/>
              <a:t>、技能</a:t>
            </a:r>
            <a:r>
              <a:rPr lang="en-US" altLang="zh-CN" dirty="0"/>
              <a:t>(Skills)</a:t>
            </a:r>
            <a:r>
              <a:rPr lang="zh-CN" altLang="en-US" dirty="0"/>
              <a:t>和共同价值观</a:t>
            </a:r>
            <a:r>
              <a:rPr lang="en-US" altLang="zh-CN" dirty="0"/>
              <a:t>(Shared values)</a:t>
            </a:r>
            <a:r>
              <a:rPr lang="zh-CN" altLang="en-US" dirty="0"/>
              <a:t>。</a:t>
            </a:r>
          </a:p>
          <a:p>
            <a:r>
              <a:rPr lang="zh-CN" altLang="en-US" dirty="0"/>
              <a:t>在这七个要素中，共同价值观</a:t>
            </a:r>
            <a:r>
              <a:rPr lang="en-US" altLang="zh-CN" dirty="0"/>
              <a:t>——</a:t>
            </a:r>
            <a:r>
              <a:rPr lang="zh-CN" altLang="en-US" dirty="0"/>
              <a:t>即企业文化，居于核心地位，其他六个要素都深受其影响，并且文化本身就可以单独作为一种核心竞争力。因此在影响企业打造核心竞争力的因素中，企业文化是核心因素，我们可以通过运用企业文化来塑造影响核心竞争力的各个因素，从而塑造核心竞争力。（木桶理论）</a:t>
            </a:r>
          </a:p>
        </p:txBody>
      </p:sp>
      <p:sp>
        <p:nvSpPr>
          <p:cNvPr id="3" name="文本占位符 2"/>
          <p:cNvSpPr>
            <a:spLocks noGrp="1"/>
          </p:cNvSpPr>
          <p:nvPr>
            <p:ph type="body" sz="quarter" idx="61"/>
          </p:nvPr>
        </p:nvSpPr>
        <p:spPr/>
        <p:txBody>
          <a:bodyPr/>
          <a:lstStyle/>
          <a:p>
            <a:r>
              <a:rPr lang="zh-CN" altLang="en-US" dirty="0"/>
              <a:t>企业文化的定义和意义</a:t>
            </a:r>
          </a:p>
        </p:txBody>
      </p:sp>
      <p:sp>
        <p:nvSpPr>
          <p:cNvPr id="4" name="文本占位符 3"/>
          <p:cNvSpPr>
            <a:spLocks noGrp="1"/>
          </p:cNvSpPr>
          <p:nvPr>
            <p:ph type="body" sz="quarter" idx="62"/>
          </p:nvPr>
        </p:nvSpPr>
        <p:spPr/>
        <p:txBody>
          <a:bodyPr/>
          <a:lstStyle/>
          <a:p>
            <a:r>
              <a:rPr lang="zh-CN" altLang="en-US" dirty="0"/>
              <a:t>企业文化的意义</a:t>
            </a:r>
          </a:p>
        </p:txBody>
      </p:sp>
    </p:spTree>
    <p:extLst>
      <p:ext uri="{BB962C8B-B14F-4D97-AF65-F5344CB8AC3E}">
        <p14:creationId xmlns:p14="http://schemas.microsoft.com/office/powerpoint/2010/main" val="4163774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21414" y="3651509"/>
            <a:ext cx="22064723" cy="6412983"/>
          </a:xfrm>
        </p:spPr>
        <p:txBody>
          <a:bodyPr/>
          <a:lstStyle/>
          <a:p>
            <a:r>
              <a:rPr lang="zh-CN" altLang="en-US" dirty="0"/>
              <a:t>保证我们首先做正确的事，然后把事做正确。（道与术）</a:t>
            </a:r>
          </a:p>
          <a:p>
            <a:r>
              <a:rPr lang="zh-CN" altLang="en-US" dirty="0"/>
              <a:t>通过文化实现协调一致。实践证明，世界上卓越企业之所以成功的因素，</a:t>
            </a:r>
            <a:r>
              <a:rPr lang="en-US" altLang="zh-CN" dirty="0"/>
              <a:t>90%</a:t>
            </a:r>
            <a:r>
              <a:rPr lang="zh-CN" altLang="en-US" dirty="0"/>
              <a:t>是因为支持企业目标的强有力的企业文化。</a:t>
            </a:r>
          </a:p>
          <a:p>
            <a:r>
              <a:rPr lang="zh-CN" altLang="en-US" dirty="0"/>
              <a:t>企业文化与价值观是企业管理中最模糊的领域，也是迄今为止最具挑战性的一环。它关系到如何指导组织行为，有难以言讳的价值和意义。</a:t>
            </a:r>
            <a:r>
              <a:rPr lang="en-US" altLang="zh-CN" dirty="0"/>
              <a:t>——</a:t>
            </a:r>
            <a:r>
              <a:rPr lang="zh-CN" altLang="en-US" dirty="0"/>
              <a:t>杰克</a:t>
            </a:r>
            <a:r>
              <a:rPr lang="en-US" altLang="zh-CN" dirty="0"/>
              <a:t>·</a:t>
            </a:r>
            <a:r>
              <a:rPr lang="zh-CN" altLang="en-US" dirty="0"/>
              <a:t>韦尔奇</a:t>
            </a:r>
          </a:p>
          <a:p>
            <a:r>
              <a:rPr lang="zh-CN" altLang="en-US" dirty="0">
                <a:solidFill>
                  <a:srgbClr val="FF0000"/>
                </a:solidFill>
              </a:rPr>
              <a:t>所以，企业竞争的本质是文化的竞争，唯有文化不易复制！</a:t>
            </a:r>
          </a:p>
        </p:txBody>
      </p:sp>
      <p:sp>
        <p:nvSpPr>
          <p:cNvPr id="3" name="文本占位符 2"/>
          <p:cNvSpPr>
            <a:spLocks noGrp="1"/>
          </p:cNvSpPr>
          <p:nvPr>
            <p:ph type="body" sz="quarter" idx="61"/>
          </p:nvPr>
        </p:nvSpPr>
        <p:spPr/>
        <p:txBody>
          <a:bodyPr/>
          <a:lstStyle/>
          <a:p>
            <a:r>
              <a:rPr lang="zh-CN" altLang="en-US" dirty="0"/>
              <a:t>企业文化的定义和意义</a:t>
            </a:r>
          </a:p>
        </p:txBody>
      </p:sp>
      <p:sp>
        <p:nvSpPr>
          <p:cNvPr id="4" name="文本占位符 3"/>
          <p:cNvSpPr>
            <a:spLocks noGrp="1"/>
          </p:cNvSpPr>
          <p:nvPr>
            <p:ph type="body" sz="quarter" idx="62"/>
          </p:nvPr>
        </p:nvSpPr>
        <p:spPr/>
        <p:txBody>
          <a:bodyPr/>
          <a:lstStyle/>
          <a:p>
            <a:r>
              <a:rPr lang="zh-CN" altLang="en-US" dirty="0"/>
              <a:t>企业文化的意义</a:t>
            </a:r>
          </a:p>
        </p:txBody>
      </p:sp>
    </p:spTree>
    <p:extLst>
      <p:ext uri="{BB962C8B-B14F-4D97-AF65-F5344CB8AC3E}">
        <p14:creationId xmlns:p14="http://schemas.microsoft.com/office/powerpoint/2010/main" val="1280621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21414" y="2651653"/>
            <a:ext cx="22064723" cy="1191278"/>
          </a:xfrm>
        </p:spPr>
        <p:txBody>
          <a:bodyPr/>
          <a:lstStyle/>
          <a:p>
            <a:pPr marL="0" indent="0">
              <a:buNone/>
            </a:pPr>
            <a:r>
              <a:rPr lang="zh-CN" altLang="en-US" dirty="0">
                <a:solidFill>
                  <a:schemeClr val="tx1">
                    <a:lumMod val="85000"/>
                    <a:lumOff val="15000"/>
                  </a:schemeClr>
                </a:solidFill>
                <a:latin typeface="方正兰亭黑简体" panose="02000500000000000000" pitchFamily="50" charset="-122"/>
                <a:ea typeface="方正兰亭黑简体" panose="02000500000000000000" pitchFamily="50" charset="-122"/>
                <a:cs typeface="方正兰亭纤黑_GBK" panose="02000000000000000000" pitchFamily="2" charset="-122"/>
              </a:rPr>
              <a:t>使命是公司根本的、崇高的责任和义务，是公司存在的基本原因，它定义了不变的“我们为什么存在”。</a:t>
            </a:r>
          </a:p>
          <a:p>
            <a:endParaRPr lang="zh-CN" altLang="en-US" dirty="0">
              <a:latin typeface="方正兰亭黑简体" panose="02000500000000000000" pitchFamily="50" charset="-122"/>
              <a:ea typeface="方正兰亭黑简体" panose="02000500000000000000" pitchFamily="50" charset="-122"/>
            </a:endParaRPr>
          </a:p>
        </p:txBody>
      </p:sp>
      <p:sp>
        <p:nvSpPr>
          <p:cNvPr id="3" name="文本占位符 2"/>
          <p:cNvSpPr>
            <a:spLocks noGrp="1"/>
          </p:cNvSpPr>
          <p:nvPr>
            <p:ph type="body" sz="quarter" idx="61"/>
          </p:nvPr>
        </p:nvSpPr>
        <p:spPr/>
        <p:txBody>
          <a:bodyPr/>
          <a:lstStyle/>
          <a:p>
            <a:r>
              <a:rPr lang="zh-CN" altLang="en-US" dirty="0"/>
              <a:t>使命  </a:t>
            </a:r>
            <a:r>
              <a:rPr lang="en-US" altLang="zh-CN" dirty="0"/>
              <a:t>——“</a:t>
            </a:r>
            <a:r>
              <a:rPr lang="zh-CN" altLang="en-US" dirty="0"/>
              <a:t>存在的理由”</a:t>
            </a:r>
          </a:p>
        </p:txBody>
      </p:sp>
      <p:pic>
        <p:nvPicPr>
          <p:cNvPr id="7" name="Picture Placeholder 3" descr="12101522016e3c5165c6bd510d_mod.psd"/>
          <p:cNvPicPr>
            <a:picLocks noChangeAspect="1"/>
          </p:cNvPicPr>
          <p:nvPr/>
        </p:nvPicPr>
        <p:blipFill rotWithShape="1">
          <a:blip r:embed="rId2">
            <a:extLst>
              <a:ext uri="{28A0092B-C50C-407E-A947-70E740481C1C}">
                <a14:useLocalDpi xmlns:a14="http://schemas.microsoft.com/office/drawing/2010/main"/>
              </a:ext>
            </a:extLst>
          </a:blip>
          <a:srcRect l="3022" t="11058" r="3299" b="11818"/>
          <a:stretch/>
        </p:blipFill>
        <p:spPr>
          <a:xfrm>
            <a:off x="-72190" y="5366083"/>
            <a:ext cx="24454603" cy="8349917"/>
          </a:xfrm>
          <a:prstGeom prst="rect">
            <a:avLst/>
          </a:prstGeom>
        </p:spPr>
      </p:pic>
    </p:spTree>
    <p:extLst>
      <p:ext uri="{BB962C8B-B14F-4D97-AF65-F5344CB8AC3E}">
        <p14:creationId xmlns:p14="http://schemas.microsoft.com/office/powerpoint/2010/main" val="2164327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61"/>
          </p:nvPr>
        </p:nvSpPr>
        <p:spPr/>
        <p:txBody>
          <a:bodyPr/>
          <a:lstStyle/>
          <a:p>
            <a:r>
              <a:rPr lang="zh-CN" altLang="en-US" dirty="0"/>
              <a:t>使命</a:t>
            </a:r>
          </a:p>
        </p:txBody>
      </p:sp>
      <p:grpSp>
        <p:nvGrpSpPr>
          <p:cNvPr id="5" name="组合 33"/>
          <p:cNvGrpSpPr/>
          <p:nvPr/>
        </p:nvGrpSpPr>
        <p:grpSpPr>
          <a:xfrm>
            <a:off x="3230159" y="3681663"/>
            <a:ext cx="17648542" cy="9288934"/>
            <a:chOff x="1556511" y="2863561"/>
            <a:chExt cx="9380248" cy="4844643"/>
          </a:xfrm>
        </p:grpSpPr>
        <p:sp>
          <p:nvSpPr>
            <p:cNvPr id="6" name="椭圆 5"/>
            <p:cNvSpPr/>
            <p:nvPr/>
          </p:nvSpPr>
          <p:spPr bwMode="auto">
            <a:xfrm>
              <a:off x="4981883" y="3263762"/>
              <a:ext cx="2605259" cy="2574800"/>
            </a:xfrm>
            <a:prstGeom prst="ellipse">
              <a:avLst/>
            </a:prstGeom>
            <a:noFill/>
            <a:ln>
              <a:solidFill>
                <a:schemeClr val="tx1">
                  <a:lumMod val="65000"/>
                  <a:lumOff val="3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
          <p:nvSpPr>
            <p:cNvPr id="7" name="六边形 6"/>
            <p:cNvSpPr/>
            <p:nvPr/>
          </p:nvSpPr>
          <p:spPr bwMode="auto">
            <a:xfrm rot="20402482">
              <a:off x="6561579" y="5180559"/>
              <a:ext cx="683156" cy="664735"/>
            </a:xfrm>
            <a:prstGeom prst="hexagon">
              <a:avLst/>
            </a:prstGeom>
            <a:solidFill>
              <a:srgbClr val="375FFF"/>
            </a:solidFill>
            <a:ln>
              <a:solidFill>
                <a:srgbClr val="375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b="1" dirty="0">
                  <a:solidFill>
                    <a:srgbClr val="FFFFFF"/>
                  </a:solidFill>
                  <a:latin typeface="方正兰亭黑简体"/>
                  <a:ea typeface="微软雅黑" pitchFamily="34" charset="-122"/>
                  <a:sym typeface="Wingdings" pitchFamily="2" charset="2"/>
                </a:rPr>
                <a:t></a:t>
              </a:r>
              <a:endParaRPr lang="zh-CN" altLang="en-US" sz="2000" b="1" dirty="0">
                <a:solidFill>
                  <a:srgbClr val="FFFFFF"/>
                </a:solidFill>
                <a:latin typeface="方正兰亭黑简体"/>
                <a:ea typeface="微软雅黑" pitchFamily="34" charset="-122"/>
              </a:endParaRPr>
            </a:p>
          </p:txBody>
        </p:sp>
        <p:sp>
          <p:nvSpPr>
            <p:cNvPr id="8" name="椭圆 7"/>
            <p:cNvSpPr/>
            <p:nvPr/>
          </p:nvSpPr>
          <p:spPr bwMode="auto">
            <a:xfrm>
              <a:off x="7438269" y="4702622"/>
              <a:ext cx="210075" cy="223822"/>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
          <p:nvSpPr>
            <p:cNvPr id="9" name="椭圆 8"/>
            <p:cNvSpPr/>
            <p:nvPr/>
          </p:nvSpPr>
          <p:spPr bwMode="auto">
            <a:xfrm>
              <a:off x="6247294" y="3188034"/>
              <a:ext cx="183608" cy="19521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
          <p:nvSpPr>
            <p:cNvPr id="10" name="椭圆 9"/>
            <p:cNvSpPr/>
            <p:nvPr/>
          </p:nvSpPr>
          <p:spPr bwMode="auto">
            <a:xfrm>
              <a:off x="5949551" y="5762834"/>
              <a:ext cx="183608" cy="1968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
          <p:nvSpPr>
            <p:cNvPr id="11" name="六边形 10"/>
            <p:cNvSpPr/>
            <p:nvPr/>
          </p:nvSpPr>
          <p:spPr bwMode="auto">
            <a:xfrm rot="20402482">
              <a:off x="5147296" y="3211594"/>
              <a:ext cx="684810" cy="663053"/>
            </a:xfrm>
            <a:prstGeom prst="hexagon">
              <a:avLst/>
            </a:prstGeom>
            <a:solidFill>
              <a:srgbClr val="375FFF"/>
            </a:solidFill>
            <a:ln>
              <a:solidFill>
                <a:srgbClr val="375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b="1" dirty="0">
                  <a:solidFill>
                    <a:schemeClr val="bg1"/>
                  </a:solidFill>
                  <a:latin typeface="方正兰亭黑简体"/>
                  <a:ea typeface="微软雅黑" pitchFamily="34" charset="-122"/>
                  <a:sym typeface="Wingdings" pitchFamily="2" charset="2"/>
                </a:rPr>
                <a:t></a:t>
              </a:r>
              <a:endParaRPr lang="zh-CN" altLang="en-US" sz="2000" b="1" dirty="0">
                <a:solidFill>
                  <a:schemeClr val="bg1"/>
                </a:solidFill>
                <a:latin typeface="方正兰亭黑简体"/>
                <a:ea typeface="微软雅黑" pitchFamily="34" charset="-122"/>
              </a:endParaRPr>
            </a:p>
          </p:txBody>
        </p:sp>
        <p:sp>
          <p:nvSpPr>
            <p:cNvPr id="12" name="六边形 11"/>
            <p:cNvSpPr/>
            <p:nvPr/>
          </p:nvSpPr>
          <p:spPr bwMode="auto">
            <a:xfrm rot="20305270">
              <a:off x="6789850" y="3368101"/>
              <a:ext cx="684810" cy="664736"/>
            </a:xfrm>
            <a:prstGeom prst="hexagon">
              <a:avLst/>
            </a:prstGeom>
            <a:solidFill>
              <a:srgbClr val="375FFF"/>
            </a:solidFill>
            <a:ln>
              <a:solidFill>
                <a:srgbClr val="375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b="1" dirty="0">
                  <a:solidFill>
                    <a:srgbClr val="FFFFFF"/>
                  </a:solidFill>
                  <a:latin typeface="方正兰亭黑简体"/>
                  <a:ea typeface="微软雅黑" pitchFamily="34" charset="-122"/>
                  <a:sym typeface="Wingdings" pitchFamily="2" charset="2"/>
                </a:rPr>
                <a:t></a:t>
              </a:r>
              <a:endParaRPr lang="zh-CN" altLang="en-US" sz="2000" b="1" dirty="0">
                <a:solidFill>
                  <a:srgbClr val="FFFFFF"/>
                </a:solidFill>
                <a:latin typeface="方正兰亭黑简体"/>
                <a:ea typeface="微软雅黑" pitchFamily="34" charset="-122"/>
              </a:endParaRPr>
            </a:p>
          </p:txBody>
        </p:sp>
        <p:sp>
          <p:nvSpPr>
            <p:cNvPr id="13" name="六边形 12"/>
            <p:cNvSpPr/>
            <p:nvPr/>
          </p:nvSpPr>
          <p:spPr bwMode="auto">
            <a:xfrm rot="19463434">
              <a:off x="4809854" y="5071172"/>
              <a:ext cx="684810" cy="663053"/>
            </a:xfrm>
            <a:prstGeom prst="hexagon">
              <a:avLst/>
            </a:prstGeom>
            <a:solidFill>
              <a:srgbClr val="375FFF"/>
            </a:solidFill>
            <a:ln>
              <a:solidFill>
                <a:srgbClr val="375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b="1" dirty="0">
                  <a:solidFill>
                    <a:schemeClr val="bg1"/>
                  </a:solidFill>
                  <a:latin typeface="方正兰亭黑简体"/>
                  <a:ea typeface="微软雅黑" pitchFamily="34" charset="-122"/>
                  <a:sym typeface="Wingdings" pitchFamily="2" charset="2"/>
                </a:rPr>
                <a:t></a:t>
              </a:r>
              <a:endParaRPr lang="zh-CN" altLang="en-US" sz="2000" b="1" dirty="0">
                <a:solidFill>
                  <a:schemeClr val="bg1"/>
                </a:solidFill>
                <a:latin typeface="方正兰亭黑简体"/>
                <a:ea typeface="微软雅黑" pitchFamily="34" charset="-122"/>
              </a:endParaRPr>
            </a:p>
          </p:txBody>
        </p:sp>
        <p:sp>
          <p:nvSpPr>
            <p:cNvPr id="14" name="椭圆 13"/>
            <p:cNvSpPr/>
            <p:nvPr/>
          </p:nvSpPr>
          <p:spPr bwMode="auto">
            <a:xfrm>
              <a:off x="4907448" y="4323975"/>
              <a:ext cx="183608" cy="19521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
          <p:nvSpPr>
            <p:cNvPr id="15" name="椭圆 14"/>
            <p:cNvSpPr/>
            <p:nvPr/>
          </p:nvSpPr>
          <p:spPr bwMode="auto">
            <a:xfrm>
              <a:off x="5563723" y="3838224"/>
              <a:ext cx="1414284" cy="1383324"/>
            </a:xfrm>
            <a:prstGeom prst="ellipse">
              <a:avLst/>
            </a:pr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
          <p:nvSpPr>
            <p:cNvPr id="16" name="任意多边形 15"/>
            <p:cNvSpPr/>
            <p:nvPr/>
          </p:nvSpPr>
          <p:spPr bwMode="auto">
            <a:xfrm>
              <a:off x="2024289" y="5719532"/>
              <a:ext cx="3085377" cy="1988672"/>
            </a:xfrm>
            <a:custGeom>
              <a:avLst/>
              <a:gdLst>
                <a:gd name="connsiteX0" fmla="*/ 2782389 w 2782389"/>
                <a:gd name="connsiteY0" fmla="*/ 0 h 3696789"/>
                <a:gd name="connsiteX1" fmla="*/ 2782389 w 2782389"/>
                <a:gd name="connsiteY1" fmla="*/ 0 h 3696789"/>
                <a:gd name="connsiteX2" fmla="*/ 613954 w 2782389"/>
                <a:gd name="connsiteY2" fmla="*/ 13063 h 3696789"/>
                <a:gd name="connsiteX3" fmla="*/ 0 w 2782389"/>
                <a:gd name="connsiteY3" fmla="*/ 3696789 h 3696789"/>
                <a:gd name="connsiteX0" fmla="*/ 2207623 w 2207623"/>
                <a:gd name="connsiteY0" fmla="*/ 0 h 2129246"/>
                <a:gd name="connsiteX1" fmla="*/ 2207623 w 2207623"/>
                <a:gd name="connsiteY1" fmla="*/ 0 h 2129246"/>
                <a:gd name="connsiteX2" fmla="*/ 39188 w 2207623"/>
                <a:gd name="connsiteY2" fmla="*/ 13063 h 2129246"/>
                <a:gd name="connsiteX3" fmla="*/ 0 w 2207623"/>
                <a:gd name="connsiteY3" fmla="*/ 2129246 h 2129246"/>
                <a:gd name="connsiteX0" fmla="*/ 2168435 w 2168435"/>
                <a:gd name="connsiteY0" fmla="*/ 0 h 2129246"/>
                <a:gd name="connsiteX1" fmla="*/ 2168435 w 2168435"/>
                <a:gd name="connsiteY1" fmla="*/ 0 h 2129246"/>
                <a:gd name="connsiteX2" fmla="*/ 0 w 2168435"/>
                <a:gd name="connsiteY2" fmla="*/ 13063 h 2129246"/>
                <a:gd name="connsiteX3" fmla="*/ 0 w 2168435"/>
                <a:gd name="connsiteY3" fmla="*/ 2129246 h 2129246"/>
                <a:gd name="connsiteX0" fmla="*/ 2168435 w 2168435"/>
                <a:gd name="connsiteY0" fmla="*/ 0 h 2283736"/>
                <a:gd name="connsiteX1" fmla="*/ 2168435 w 2168435"/>
                <a:gd name="connsiteY1" fmla="*/ 0 h 2283736"/>
                <a:gd name="connsiteX2" fmla="*/ 0 w 2168435"/>
                <a:gd name="connsiteY2" fmla="*/ 13063 h 2283736"/>
                <a:gd name="connsiteX3" fmla="*/ 0 w 2168435"/>
                <a:gd name="connsiteY3" fmla="*/ 2129246 h 2283736"/>
                <a:gd name="connsiteX4" fmla="*/ 13063 w 2168435"/>
                <a:gd name="connsiteY4" fmla="*/ 2121294 h 2283736"/>
                <a:gd name="connsiteX0" fmla="*/ 2169282 w 2169282"/>
                <a:gd name="connsiteY0" fmla="*/ 0 h 2378433"/>
                <a:gd name="connsiteX1" fmla="*/ 2169282 w 2169282"/>
                <a:gd name="connsiteY1" fmla="*/ 0 h 2378433"/>
                <a:gd name="connsiteX2" fmla="*/ 847 w 2169282"/>
                <a:gd name="connsiteY2" fmla="*/ 13063 h 2378433"/>
                <a:gd name="connsiteX3" fmla="*/ 847 w 2169282"/>
                <a:gd name="connsiteY3" fmla="*/ 2129246 h 2378433"/>
                <a:gd name="connsiteX4" fmla="*/ 847 w 2169282"/>
                <a:gd name="connsiteY4" fmla="*/ 2356426 h 2378433"/>
                <a:gd name="connsiteX0" fmla="*/ 2168435 w 2730137"/>
                <a:gd name="connsiteY0" fmla="*/ 0 h 2298205"/>
                <a:gd name="connsiteX1" fmla="*/ 2168435 w 2730137"/>
                <a:gd name="connsiteY1" fmla="*/ 0 h 2298205"/>
                <a:gd name="connsiteX2" fmla="*/ 0 w 2730137"/>
                <a:gd name="connsiteY2" fmla="*/ 13063 h 2298205"/>
                <a:gd name="connsiteX3" fmla="*/ 0 w 2730137"/>
                <a:gd name="connsiteY3" fmla="*/ 2129246 h 2298205"/>
                <a:gd name="connsiteX4" fmla="*/ 2730137 w 2730137"/>
                <a:gd name="connsiteY4" fmla="*/ 2173546 h 2298205"/>
                <a:gd name="connsiteX0" fmla="*/ 2168467 w 2730169"/>
                <a:gd name="connsiteY0" fmla="*/ 0 h 2173604"/>
                <a:gd name="connsiteX1" fmla="*/ 2168467 w 2730169"/>
                <a:gd name="connsiteY1" fmla="*/ 0 h 2173604"/>
                <a:gd name="connsiteX2" fmla="*/ 32 w 2730169"/>
                <a:gd name="connsiteY2" fmla="*/ 13063 h 2173604"/>
                <a:gd name="connsiteX3" fmla="*/ 32 w 2730169"/>
                <a:gd name="connsiteY3" fmla="*/ 2129246 h 2173604"/>
                <a:gd name="connsiteX4" fmla="*/ 2730169 w 2730169"/>
                <a:gd name="connsiteY4" fmla="*/ 2173546 h 2173604"/>
                <a:gd name="connsiteX0" fmla="*/ 2168468 w 2664856"/>
                <a:gd name="connsiteY0" fmla="*/ 0 h 2131886"/>
                <a:gd name="connsiteX1" fmla="*/ 2168468 w 2664856"/>
                <a:gd name="connsiteY1" fmla="*/ 0 h 2131886"/>
                <a:gd name="connsiteX2" fmla="*/ 33 w 2664856"/>
                <a:gd name="connsiteY2" fmla="*/ 13063 h 2131886"/>
                <a:gd name="connsiteX3" fmla="*/ 33 w 2664856"/>
                <a:gd name="connsiteY3" fmla="*/ 2129246 h 2131886"/>
                <a:gd name="connsiteX4" fmla="*/ 2664856 w 2664856"/>
                <a:gd name="connsiteY4" fmla="*/ 2108231 h 2131886"/>
                <a:gd name="connsiteX0" fmla="*/ 2168461 w 3461683"/>
                <a:gd name="connsiteY0" fmla="*/ 0 h 2147635"/>
                <a:gd name="connsiteX1" fmla="*/ 2168461 w 3461683"/>
                <a:gd name="connsiteY1" fmla="*/ 0 h 2147635"/>
                <a:gd name="connsiteX2" fmla="*/ 26 w 3461683"/>
                <a:gd name="connsiteY2" fmla="*/ 13063 h 2147635"/>
                <a:gd name="connsiteX3" fmla="*/ 26 w 3461683"/>
                <a:gd name="connsiteY3" fmla="*/ 2129246 h 2147635"/>
                <a:gd name="connsiteX4" fmla="*/ 3461683 w 3461683"/>
                <a:gd name="connsiteY4" fmla="*/ 2147420 h 2147635"/>
                <a:gd name="connsiteX0" fmla="*/ 2168461 w 3718102"/>
                <a:gd name="connsiteY0" fmla="*/ 0 h 2147635"/>
                <a:gd name="connsiteX1" fmla="*/ 2168461 w 3718102"/>
                <a:gd name="connsiteY1" fmla="*/ 0 h 2147635"/>
                <a:gd name="connsiteX2" fmla="*/ 26 w 3718102"/>
                <a:gd name="connsiteY2" fmla="*/ 13063 h 2147635"/>
                <a:gd name="connsiteX3" fmla="*/ 26 w 3718102"/>
                <a:gd name="connsiteY3" fmla="*/ 2129246 h 2147635"/>
                <a:gd name="connsiteX4" fmla="*/ 3461683 w 3718102"/>
                <a:gd name="connsiteY4" fmla="*/ 2147420 h 2147635"/>
                <a:gd name="connsiteX5" fmla="*/ 3461683 w 3718102"/>
                <a:gd name="connsiteY5" fmla="*/ 2134357 h 2147635"/>
                <a:gd name="connsiteX0" fmla="*/ 2168461 w 3781024"/>
                <a:gd name="connsiteY0" fmla="*/ 0 h 3597400"/>
                <a:gd name="connsiteX1" fmla="*/ 2168461 w 3781024"/>
                <a:gd name="connsiteY1" fmla="*/ 0 h 3597400"/>
                <a:gd name="connsiteX2" fmla="*/ 26 w 3781024"/>
                <a:gd name="connsiteY2" fmla="*/ 13063 h 3597400"/>
                <a:gd name="connsiteX3" fmla="*/ 26 w 3781024"/>
                <a:gd name="connsiteY3" fmla="*/ 2129246 h 3597400"/>
                <a:gd name="connsiteX4" fmla="*/ 3461683 w 3781024"/>
                <a:gd name="connsiteY4" fmla="*/ 2147420 h 3597400"/>
                <a:gd name="connsiteX5" fmla="*/ 3657626 w 3781024"/>
                <a:gd name="connsiteY5" fmla="*/ 3597397 h 3597400"/>
                <a:gd name="connsiteX0" fmla="*/ 2168461 w 3657626"/>
                <a:gd name="connsiteY0" fmla="*/ 0 h 3597400"/>
                <a:gd name="connsiteX1" fmla="*/ 2168461 w 3657626"/>
                <a:gd name="connsiteY1" fmla="*/ 0 h 3597400"/>
                <a:gd name="connsiteX2" fmla="*/ 26 w 3657626"/>
                <a:gd name="connsiteY2" fmla="*/ 13063 h 3597400"/>
                <a:gd name="connsiteX3" fmla="*/ 26 w 3657626"/>
                <a:gd name="connsiteY3" fmla="*/ 2129246 h 3597400"/>
                <a:gd name="connsiteX4" fmla="*/ 3461683 w 3657626"/>
                <a:gd name="connsiteY4" fmla="*/ 2147420 h 3597400"/>
                <a:gd name="connsiteX5" fmla="*/ 3657626 w 3657626"/>
                <a:gd name="connsiteY5" fmla="*/ 3597397 h 3597400"/>
                <a:gd name="connsiteX0" fmla="*/ 2168461 w 3500872"/>
                <a:gd name="connsiteY0" fmla="*/ 0 h 3610463"/>
                <a:gd name="connsiteX1" fmla="*/ 2168461 w 3500872"/>
                <a:gd name="connsiteY1" fmla="*/ 0 h 3610463"/>
                <a:gd name="connsiteX2" fmla="*/ 26 w 3500872"/>
                <a:gd name="connsiteY2" fmla="*/ 13063 h 3610463"/>
                <a:gd name="connsiteX3" fmla="*/ 26 w 3500872"/>
                <a:gd name="connsiteY3" fmla="*/ 2129246 h 3610463"/>
                <a:gd name="connsiteX4" fmla="*/ 3461683 w 3500872"/>
                <a:gd name="connsiteY4" fmla="*/ 2147420 h 3610463"/>
                <a:gd name="connsiteX5" fmla="*/ 3500872 w 3500872"/>
                <a:gd name="connsiteY5" fmla="*/ 3610460 h 3610463"/>
                <a:gd name="connsiteX0" fmla="*/ 2168461 w 3461683"/>
                <a:gd name="connsiteY0" fmla="*/ 0 h 3597400"/>
                <a:gd name="connsiteX1" fmla="*/ 2168461 w 3461683"/>
                <a:gd name="connsiteY1" fmla="*/ 0 h 3597400"/>
                <a:gd name="connsiteX2" fmla="*/ 26 w 3461683"/>
                <a:gd name="connsiteY2" fmla="*/ 13063 h 3597400"/>
                <a:gd name="connsiteX3" fmla="*/ 26 w 3461683"/>
                <a:gd name="connsiteY3" fmla="*/ 2129246 h 3597400"/>
                <a:gd name="connsiteX4" fmla="*/ 3461683 w 3461683"/>
                <a:gd name="connsiteY4" fmla="*/ 2147420 h 3597400"/>
                <a:gd name="connsiteX5" fmla="*/ 3461683 w 3461683"/>
                <a:gd name="connsiteY5" fmla="*/ 3597397 h 3597400"/>
                <a:gd name="connsiteX0" fmla="*/ 2168461 w 3474746"/>
                <a:gd name="connsiteY0" fmla="*/ 0 h 3584337"/>
                <a:gd name="connsiteX1" fmla="*/ 2168461 w 3474746"/>
                <a:gd name="connsiteY1" fmla="*/ 0 h 3584337"/>
                <a:gd name="connsiteX2" fmla="*/ 26 w 3474746"/>
                <a:gd name="connsiteY2" fmla="*/ 13063 h 3584337"/>
                <a:gd name="connsiteX3" fmla="*/ 26 w 3474746"/>
                <a:gd name="connsiteY3" fmla="*/ 2129246 h 3584337"/>
                <a:gd name="connsiteX4" fmla="*/ 3461683 w 3474746"/>
                <a:gd name="connsiteY4" fmla="*/ 2147420 h 3584337"/>
                <a:gd name="connsiteX5" fmla="*/ 3474746 w 3474746"/>
                <a:gd name="connsiteY5" fmla="*/ 3584334 h 3584337"/>
                <a:gd name="connsiteX0" fmla="*/ 2179321 w 3472543"/>
                <a:gd name="connsiteY0" fmla="*/ 0 h 2149077"/>
                <a:gd name="connsiteX1" fmla="*/ 2179321 w 3472543"/>
                <a:gd name="connsiteY1" fmla="*/ 0 h 2149077"/>
                <a:gd name="connsiteX2" fmla="*/ 10886 w 3472543"/>
                <a:gd name="connsiteY2" fmla="*/ 13063 h 2149077"/>
                <a:gd name="connsiteX3" fmla="*/ 10886 w 3472543"/>
                <a:gd name="connsiteY3" fmla="*/ 2129246 h 2149077"/>
                <a:gd name="connsiteX4" fmla="*/ 3472543 w 3472543"/>
                <a:gd name="connsiteY4" fmla="*/ 2147420 h 2149077"/>
                <a:gd name="connsiteX0" fmla="*/ 2168435 w 2168435"/>
                <a:gd name="connsiteY0" fmla="*/ 0 h 2129246"/>
                <a:gd name="connsiteX1" fmla="*/ 2168435 w 2168435"/>
                <a:gd name="connsiteY1" fmla="*/ 0 h 2129246"/>
                <a:gd name="connsiteX2" fmla="*/ 0 w 2168435"/>
                <a:gd name="connsiteY2" fmla="*/ 13063 h 2129246"/>
                <a:gd name="connsiteX3" fmla="*/ 0 w 2168435"/>
                <a:gd name="connsiteY3" fmla="*/ 2129246 h 2129246"/>
                <a:gd name="connsiteX0" fmla="*/ 2168435 w 2168435"/>
                <a:gd name="connsiteY0" fmla="*/ 0 h 2486412"/>
                <a:gd name="connsiteX1" fmla="*/ 2168435 w 2168435"/>
                <a:gd name="connsiteY1" fmla="*/ 0 h 2486412"/>
                <a:gd name="connsiteX2" fmla="*/ 0 w 2168435"/>
                <a:gd name="connsiteY2" fmla="*/ 13063 h 2486412"/>
                <a:gd name="connsiteX3" fmla="*/ 0 w 2168435"/>
                <a:gd name="connsiteY3" fmla="*/ 2486412 h 2486412"/>
              </a:gdLst>
              <a:ahLst/>
              <a:cxnLst>
                <a:cxn ang="0">
                  <a:pos x="connsiteX0" y="connsiteY0"/>
                </a:cxn>
                <a:cxn ang="0">
                  <a:pos x="connsiteX1" y="connsiteY1"/>
                </a:cxn>
                <a:cxn ang="0">
                  <a:pos x="connsiteX2" y="connsiteY2"/>
                </a:cxn>
                <a:cxn ang="0">
                  <a:pos x="connsiteX3" y="connsiteY3"/>
                </a:cxn>
              </a:cxnLst>
              <a:rect l="l" t="t" r="r" b="b"/>
              <a:pathLst>
                <a:path w="2168435" h="2486412">
                  <a:moveTo>
                    <a:pt x="2168435" y="0"/>
                  </a:moveTo>
                  <a:lnTo>
                    <a:pt x="2168435" y="0"/>
                  </a:lnTo>
                  <a:cubicBezTo>
                    <a:pt x="1097451" y="26775"/>
                    <a:pt x="1820146" y="13063"/>
                    <a:pt x="0" y="13063"/>
                  </a:cubicBezTo>
                  <a:lnTo>
                    <a:pt x="0" y="2486412"/>
                  </a:lnTo>
                </a:path>
              </a:pathLst>
            </a:cu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
          <p:nvSpPr>
            <p:cNvPr id="17" name="TextBox 14"/>
            <p:cNvSpPr txBox="1">
              <a:spLocks noChangeArrowheads="1"/>
            </p:cNvSpPr>
            <p:nvPr/>
          </p:nvSpPr>
          <p:spPr bwMode="auto">
            <a:xfrm>
              <a:off x="2037938" y="5794930"/>
              <a:ext cx="3126321" cy="870826"/>
            </a:xfrm>
            <a:prstGeom prst="rect">
              <a:avLst/>
            </a:prstGeom>
            <a:noFill/>
            <a:ln w="9525">
              <a:noFill/>
              <a:miter lim="800000"/>
              <a:headEnd/>
              <a:tailEnd/>
            </a:ln>
          </p:spPr>
          <p:txBody>
            <a:bodyPr>
              <a:spAutoFit/>
            </a:bodyPr>
            <a:lstStyle/>
            <a:p>
              <a:pPr>
                <a:lnSpc>
                  <a:spcPct val="125000"/>
                </a:lnSpc>
              </a:pPr>
              <a:r>
                <a:rPr lang="zh-CN" altLang="en-US" sz="3200" dirty="0">
                  <a:solidFill>
                    <a:schemeClr val="tx1">
                      <a:lumMod val="85000"/>
                      <a:lumOff val="15000"/>
                    </a:schemeClr>
                  </a:solidFill>
                  <a:latin typeface="方正兰亭黑简体"/>
                  <a:ea typeface="微软雅黑" pitchFamily="34" charset="-122"/>
                </a:rPr>
                <a:t>提供公平合理、对等互利的合作平台</a:t>
              </a:r>
              <a:endParaRPr lang="en-US" altLang="zh-CN" sz="3200" dirty="0">
                <a:solidFill>
                  <a:schemeClr val="tx1">
                    <a:lumMod val="85000"/>
                    <a:lumOff val="15000"/>
                  </a:schemeClr>
                </a:solidFill>
                <a:latin typeface="方正兰亭黑简体"/>
                <a:ea typeface="微软雅黑" pitchFamily="34" charset="-122"/>
              </a:endParaRPr>
            </a:p>
            <a:p>
              <a:pPr>
                <a:lnSpc>
                  <a:spcPct val="125000"/>
                </a:lnSpc>
              </a:pPr>
              <a:endParaRPr lang="zh-CN" altLang="en-US" sz="1800" b="1" dirty="0">
                <a:solidFill>
                  <a:schemeClr val="tx1">
                    <a:lumMod val="85000"/>
                    <a:lumOff val="15000"/>
                  </a:schemeClr>
                </a:solidFill>
                <a:latin typeface="方正兰亭黑简体"/>
                <a:ea typeface="微软雅黑" pitchFamily="34" charset="-122"/>
              </a:endParaRPr>
            </a:p>
          </p:txBody>
        </p:sp>
        <p:sp>
          <p:nvSpPr>
            <p:cNvPr id="18" name="TextBox 15"/>
            <p:cNvSpPr txBox="1">
              <a:spLocks noChangeArrowheads="1"/>
            </p:cNvSpPr>
            <p:nvPr/>
          </p:nvSpPr>
          <p:spPr bwMode="auto">
            <a:xfrm>
              <a:off x="1922581" y="5312093"/>
              <a:ext cx="2977414" cy="304989"/>
            </a:xfrm>
            <a:prstGeom prst="rect">
              <a:avLst/>
            </a:prstGeom>
            <a:noFill/>
            <a:ln w="9525">
              <a:noFill/>
              <a:miter lim="800000"/>
              <a:headEnd/>
              <a:tailEnd/>
            </a:ln>
          </p:spPr>
          <p:txBody>
            <a:bodyPr>
              <a:spAutoFit/>
            </a:bodyPr>
            <a:lstStyle/>
            <a:p>
              <a:r>
                <a:rPr lang="zh-CN" altLang="en-US" sz="3200" b="1" dirty="0">
                  <a:solidFill>
                    <a:srgbClr val="375FFF"/>
                  </a:solidFill>
                  <a:latin typeface="方正兰亭黑简体"/>
                  <a:ea typeface="微软雅黑" pitchFamily="34" charset="-122"/>
                </a:rPr>
                <a:t>对商业伙伴</a:t>
              </a:r>
            </a:p>
          </p:txBody>
        </p:sp>
        <p:sp>
          <p:nvSpPr>
            <p:cNvPr id="19" name="任意多边形 18"/>
            <p:cNvSpPr/>
            <p:nvPr/>
          </p:nvSpPr>
          <p:spPr bwMode="auto">
            <a:xfrm>
              <a:off x="1556511" y="3253058"/>
              <a:ext cx="3760474" cy="1449563"/>
            </a:xfrm>
            <a:custGeom>
              <a:avLst/>
              <a:gdLst>
                <a:gd name="connsiteX0" fmla="*/ 3370217 w 3370217"/>
                <a:gd name="connsiteY0" fmla="*/ 0 h 2011680"/>
                <a:gd name="connsiteX1" fmla="*/ 666206 w 3370217"/>
                <a:gd name="connsiteY1" fmla="*/ 0 h 2011680"/>
                <a:gd name="connsiteX2" fmla="*/ 0 w 3370217"/>
                <a:gd name="connsiteY2" fmla="*/ 2011680 h 2011680"/>
              </a:gdLst>
              <a:ahLst/>
              <a:cxnLst>
                <a:cxn ang="0">
                  <a:pos x="connsiteX0" y="connsiteY0"/>
                </a:cxn>
                <a:cxn ang="0">
                  <a:pos x="connsiteX1" y="connsiteY1"/>
                </a:cxn>
                <a:cxn ang="0">
                  <a:pos x="connsiteX2" y="connsiteY2"/>
                </a:cxn>
              </a:cxnLst>
              <a:rect l="l" t="t" r="r" b="b"/>
              <a:pathLst>
                <a:path w="3370217" h="2011680">
                  <a:moveTo>
                    <a:pt x="3370217" y="0"/>
                  </a:moveTo>
                  <a:lnTo>
                    <a:pt x="666206" y="0"/>
                  </a:lnTo>
                  <a:lnTo>
                    <a:pt x="0" y="2011680"/>
                  </a:lnTo>
                </a:path>
              </a:pathLst>
            </a:cu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
          <p:nvSpPr>
            <p:cNvPr id="20" name="TextBox 17"/>
            <p:cNvSpPr txBox="1">
              <a:spLocks noChangeArrowheads="1"/>
            </p:cNvSpPr>
            <p:nvPr/>
          </p:nvSpPr>
          <p:spPr bwMode="auto">
            <a:xfrm>
              <a:off x="2281091" y="2863561"/>
              <a:ext cx="3085502" cy="465510"/>
            </a:xfrm>
            <a:prstGeom prst="rect">
              <a:avLst/>
            </a:prstGeom>
            <a:noFill/>
            <a:ln w="9525">
              <a:noFill/>
              <a:miter lim="800000"/>
              <a:headEnd/>
              <a:tailEnd/>
            </a:ln>
          </p:spPr>
          <p:txBody>
            <a:bodyPr>
              <a:spAutoFit/>
            </a:bodyPr>
            <a:lstStyle/>
            <a:p>
              <a:r>
                <a:rPr lang="zh-CN" altLang="en-US" sz="3200" b="1" dirty="0">
                  <a:solidFill>
                    <a:srgbClr val="375FFF"/>
                  </a:solidFill>
                  <a:latin typeface="方正兰亭黑简体"/>
                  <a:ea typeface="微软雅黑" pitchFamily="34" charset="-122"/>
                </a:rPr>
                <a:t>对消费者</a:t>
              </a:r>
              <a:endParaRPr lang="en-US" altLang="zh-CN" sz="3200" b="1" dirty="0">
                <a:solidFill>
                  <a:srgbClr val="375FFF"/>
                </a:solidFill>
                <a:latin typeface="方正兰亭黑简体"/>
                <a:ea typeface="微软雅黑" pitchFamily="34" charset="-122"/>
              </a:endParaRPr>
            </a:p>
            <a:p>
              <a:endParaRPr lang="zh-CN" altLang="en-US" sz="2000" b="1" dirty="0">
                <a:solidFill>
                  <a:srgbClr val="04A5DC"/>
                </a:solidFill>
                <a:latin typeface="方正兰亭黑简体"/>
                <a:ea typeface="微软雅黑" pitchFamily="34" charset="-122"/>
                <a:cs typeface="Calibri" pitchFamily="34" charset="0"/>
              </a:endParaRPr>
            </a:p>
          </p:txBody>
        </p:sp>
        <p:sp>
          <p:nvSpPr>
            <p:cNvPr id="21" name="TextBox 18"/>
            <p:cNvSpPr txBox="1">
              <a:spLocks noChangeArrowheads="1"/>
            </p:cNvSpPr>
            <p:nvPr/>
          </p:nvSpPr>
          <p:spPr bwMode="auto">
            <a:xfrm>
              <a:off x="2376627" y="3259283"/>
              <a:ext cx="2828575" cy="369198"/>
            </a:xfrm>
            <a:prstGeom prst="rect">
              <a:avLst/>
            </a:prstGeom>
            <a:noFill/>
            <a:ln w="9525">
              <a:noFill/>
              <a:miter lim="800000"/>
              <a:headEnd/>
              <a:tailEnd/>
            </a:ln>
          </p:spPr>
          <p:txBody>
            <a:bodyPr>
              <a:spAutoFit/>
            </a:bodyPr>
            <a:lstStyle/>
            <a:p>
              <a:pPr>
                <a:lnSpc>
                  <a:spcPct val="125000"/>
                </a:lnSpc>
              </a:pPr>
              <a:r>
                <a:rPr lang="zh-CN" altLang="en-US" sz="3200" dirty="0">
                  <a:solidFill>
                    <a:schemeClr val="tx1">
                      <a:lumMod val="85000"/>
                      <a:lumOff val="15000"/>
                    </a:schemeClr>
                  </a:solidFill>
                  <a:latin typeface="方正兰亭黑简体"/>
                  <a:ea typeface="微软雅黑" pitchFamily="34" charset="-122"/>
                </a:rPr>
                <a:t>提供优质的产品和服务</a:t>
              </a:r>
              <a:endParaRPr lang="en-US" altLang="zh-CN" sz="3200" dirty="0">
                <a:solidFill>
                  <a:schemeClr val="tx1">
                    <a:lumMod val="85000"/>
                    <a:lumOff val="15000"/>
                  </a:schemeClr>
                </a:solidFill>
                <a:latin typeface="方正兰亭黑简体"/>
                <a:ea typeface="微软雅黑" pitchFamily="34" charset="-122"/>
              </a:endParaRPr>
            </a:p>
          </p:txBody>
        </p:sp>
        <p:sp>
          <p:nvSpPr>
            <p:cNvPr id="22" name="任意多边形 21"/>
            <p:cNvSpPr/>
            <p:nvPr/>
          </p:nvSpPr>
          <p:spPr bwMode="auto">
            <a:xfrm>
              <a:off x="7214961" y="3342485"/>
              <a:ext cx="3721798" cy="1783528"/>
            </a:xfrm>
            <a:custGeom>
              <a:avLst/>
              <a:gdLst>
                <a:gd name="connsiteX0" fmla="*/ 0 w 3383280"/>
                <a:gd name="connsiteY0" fmla="*/ 0 h 1867989"/>
                <a:gd name="connsiteX1" fmla="*/ 2286000 w 3383280"/>
                <a:gd name="connsiteY1" fmla="*/ 0 h 1867989"/>
                <a:gd name="connsiteX2" fmla="*/ 3383280 w 3383280"/>
                <a:gd name="connsiteY2" fmla="*/ 1867989 h 1867989"/>
              </a:gdLst>
              <a:ahLst/>
              <a:cxnLst>
                <a:cxn ang="0">
                  <a:pos x="connsiteX0" y="connsiteY0"/>
                </a:cxn>
                <a:cxn ang="0">
                  <a:pos x="connsiteX1" y="connsiteY1"/>
                </a:cxn>
                <a:cxn ang="0">
                  <a:pos x="connsiteX2" y="connsiteY2"/>
                </a:cxn>
              </a:cxnLst>
              <a:rect l="l" t="t" r="r" b="b"/>
              <a:pathLst>
                <a:path w="3383280" h="1867989">
                  <a:moveTo>
                    <a:pt x="0" y="0"/>
                  </a:moveTo>
                  <a:lnTo>
                    <a:pt x="2286000" y="0"/>
                  </a:lnTo>
                  <a:lnTo>
                    <a:pt x="3383280" y="1867989"/>
                  </a:lnTo>
                </a:path>
              </a:pathLst>
            </a:cu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
          <p:nvSpPr>
            <p:cNvPr id="23" name="TextBox 20"/>
            <p:cNvSpPr txBox="1">
              <a:spLocks noChangeArrowheads="1"/>
            </p:cNvSpPr>
            <p:nvPr/>
          </p:nvSpPr>
          <p:spPr bwMode="auto">
            <a:xfrm>
              <a:off x="7830703" y="2923658"/>
              <a:ext cx="1973485" cy="304989"/>
            </a:xfrm>
            <a:prstGeom prst="rect">
              <a:avLst/>
            </a:prstGeom>
            <a:noFill/>
            <a:ln w="9525">
              <a:noFill/>
              <a:miter lim="800000"/>
              <a:headEnd/>
              <a:tailEnd/>
            </a:ln>
          </p:spPr>
          <p:txBody>
            <a:bodyPr wrap="square">
              <a:spAutoFit/>
            </a:bodyPr>
            <a:lstStyle/>
            <a:p>
              <a:pPr algn="r"/>
              <a:r>
                <a:rPr lang="zh-CN" altLang="en-US" sz="3200" b="1" dirty="0">
                  <a:solidFill>
                    <a:srgbClr val="375FFF"/>
                  </a:solidFill>
                  <a:latin typeface="方正兰亭黑简体"/>
                  <a:ea typeface="微软雅黑" pitchFamily="34" charset="-122"/>
                </a:rPr>
                <a:t>对员工</a:t>
              </a:r>
              <a:endParaRPr lang="en-US" altLang="zh-CN" sz="3200" b="1" dirty="0">
                <a:solidFill>
                  <a:srgbClr val="375FFF"/>
                </a:solidFill>
                <a:latin typeface="方正兰亭黑简体"/>
                <a:ea typeface="微软雅黑" pitchFamily="34" charset="-122"/>
              </a:endParaRPr>
            </a:p>
          </p:txBody>
        </p:sp>
        <p:sp>
          <p:nvSpPr>
            <p:cNvPr id="24" name="TextBox 23"/>
            <p:cNvSpPr txBox="1">
              <a:spLocks noChangeArrowheads="1"/>
            </p:cNvSpPr>
            <p:nvPr/>
          </p:nvSpPr>
          <p:spPr bwMode="auto">
            <a:xfrm>
              <a:off x="9432845" y="5283581"/>
              <a:ext cx="752487" cy="304989"/>
            </a:xfrm>
            <a:prstGeom prst="rect">
              <a:avLst/>
            </a:prstGeom>
            <a:noFill/>
            <a:ln w="9525">
              <a:noFill/>
              <a:miter lim="800000"/>
              <a:headEnd/>
              <a:tailEnd/>
            </a:ln>
          </p:spPr>
          <p:txBody>
            <a:bodyPr wrap="none">
              <a:spAutoFit/>
            </a:bodyPr>
            <a:lstStyle/>
            <a:p>
              <a:pPr algn="r"/>
              <a:r>
                <a:rPr lang="zh-CN" altLang="en-US" sz="3200" b="1" dirty="0">
                  <a:solidFill>
                    <a:srgbClr val="375FFF"/>
                  </a:solidFill>
                  <a:latin typeface="方正兰亭黑简体"/>
                  <a:ea typeface="微软雅黑" pitchFamily="34" charset="-122"/>
                </a:rPr>
                <a:t>对股东</a:t>
              </a:r>
              <a:endParaRPr lang="en-US" altLang="zh-CN" sz="3200" b="1" dirty="0">
                <a:solidFill>
                  <a:srgbClr val="375FFF"/>
                </a:solidFill>
                <a:latin typeface="方正兰亭黑简体"/>
                <a:ea typeface="微软雅黑" pitchFamily="34" charset="-122"/>
              </a:endParaRPr>
            </a:p>
          </p:txBody>
        </p:sp>
        <p:sp>
          <p:nvSpPr>
            <p:cNvPr id="25" name="TextBox 24"/>
            <p:cNvSpPr txBox="1">
              <a:spLocks noChangeArrowheads="1"/>
            </p:cNvSpPr>
            <p:nvPr/>
          </p:nvSpPr>
          <p:spPr bwMode="auto">
            <a:xfrm>
              <a:off x="7120549" y="5751479"/>
              <a:ext cx="3069547" cy="690240"/>
            </a:xfrm>
            <a:prstGeom prst="rect">
              <a:avLst/>
            </a:prstGeom>
            <a:noFill/>
            <a:ln w="9525">
              <a:noFill/>
              <a:miter lim="800000"/>
              <a:headEnd/>
              <a:tailEnd/>
            </a:ln>
          </p:spPr>
          <p:txBody>
            <a:bodyPr wrap="square">
              <a:spAutoFit/>
            </a:bodyPr>
            <a:lstStyle/>
            <a:p>
              <a:pPr>
                <a:lnSpc>
                  <a:spcPct val="125000"/>
                </a:lnSpc>
              </a:pPr>
              <a:r>
                <a:rPr lang="zh-CN" altLang="en-US" sz="3200" dirty="0">
                  <a:solidFill>
                    <a:schemeClr val="tx1">
                      <a:lumMod val="85000"/>
                      <a:lumOff val="15000"/>
                    </a:schemeClr>
                  </a:solidFill>
                  <a:latin typeface="方正兰亭黑简体"/>
                  <a:ea typeface="微软雅黑" pitchFamily="34" charset="-122"/>
                </a:rPr>
                <a:t>使其投入的股本有高于社会平均收益的回报</a:t>
              </a:r>
            </a:p>
          </p:txBody>
        </p:sp>
      </p:grpSp>
      <p:sp>
        <p:nvSpPr>
          <p:cNvPr id="31" name="TextBox 24"/>
          <p:cNvSpPr txBox="1">
            <a:spLocks noChangeArrowheads="1"/>
          </p:cNvSpPr>
          <p:nvPr/>
        </p:nvSpPr>
        <p:spPr bwMode="auto">
          <a:xfrm>
            <a:off x="14987020" y="4792417"/>
            <a:ext cx="4288169" cy="1323439"/>
          </a:xfrm>
          <a:prstGeom prst="rect">
            <a:avLst/>
          </a:prstGeom>
          <a:noFill/>
          <a:ln w="9525">
            <a:noFill/>
            <a:miter lim="800000"/>
            <a:headEnd/>
            <a:tailEnd/>
          </a:ln>
        </p:spPr>
        <p:txBody>
          <a:bodyPr wrap="square">
            <a:spAutoFit/>
          </a:bodyPr>
          <a:lstStyle/>
          <a:p>
            <a:pPr>
              <a:lnSpc>
                <a:spcPct val="125000"/>
              </a:lnSpc>
            </a:pPr>
            <a:r>
              <a:rPr lang="zh-CN" altLang="en-US" sz="3200" dirty="0">
                <a:solidFill>
                  <a:schemeClr val="tx1">
                    <a:lumMod val="85000"/>
                    <a:lumOff val="15000"/>
                  </a:schemeClr>
                </a:solidFill>
                <a:latin typeface="方正兰亭黑简体"/>
                <a:ea typeface="微软雅黑" pitchFamily="34" charset="-122"/>
              </a:rPr>
              <a:t>营造和谐、相互尊重</a:t>
            </a:r>
            <a:endParaRPr lang="en-US" altLang="zh-CN" sz="3200" dirty="0">
              <a:solidFill>
                <a:schemeClr val="tx1">
                  <a:lumMod val="85000"/>
                  <a:lumOff val="15000"/>
                </a:schemeClr>
              </a:solidFill>
              <a:latin typeface="方正兰亭黑简体"/>
              <a:ea typeface="微软雅黑" pitchFamily="34" charset="-122"/>
            </a:endParaRPr>
          </a:p>
          <a:p>
            <a:pPr>
              <a:lnSpc>
                <a:spcPct val="125000"/>
              </a:lnSpc>
            </a:pPr>
            <a:r>
              <a:rPr lang="zh-CN" altLang="en-US" sz="3200" dirty="0">
                <a:solidFill>
                  <a:schemeClr val="tx1">
                    <a:lumMod val="85000"/>
                    <a:lumOff val="15000"/>
                  </a:schemeClr>
                </a:solidFill>
                <a:latin typeface="方正兰亭黑简体"/>
                <a:ea typeface="微软雅黑" pitchFamily="34" charset="-122"/>
              </a:rPr>
              <a:t>的工作氛围</a:t>
            </a:r>
            <a:endParaRPr lang="en-US" altLang="zh-CN" sz="3200" dirty="0">
              <a:solidFill>
                <a:schemeClr val="tx1">
                  <a:lumMod val="85000"/>
                  <a:lumOff val="15000"/>
                </a:schemeClr>
              </a:solidFill>
              <a:latin typeface="方正兰亭黑简体"/>
              <a:ea typeface="微软雅黑" pitchFamily="34" charset="-122"/>
            </a:endParaRPr>
          </a:p>
        </p:txBody>
      </p:sp>
      <p:pic>
        <p:nvPicPr>
          <p:cNvPr id="32" name="图片 31"/>
          <p:cNvPicPr>
            <a:picLocks noChangeAspect="1"/>
          </p:cNvPicPr>
          <p:nvPr/>
        </p:nvPicPr>
        <p:blipFill>
          <a:blip r:embed="rId2">
            <a:clrChange>
              <a:clrFrom>
                <a:srgbClr val="FFFFFF"/>
              </a:clrFrom>
              <a:clrTo>
                <a:srgbClr val="FFFFFF">
                  <a:alpha val="0"/>
                </a:srgbClr>
              </a:clrTo>
            </a:clrChange>
          </a:blip>
          <a:stretch>
            <a:fillRect/>
          </a:stretch>
        </p:blipFill>
        <p:spPr>
          <a:xfrm>
            <a:off x="10775087" y="6443245"/>
            <a:ext cx="2561166" cy="875066"/>
          </a:xfrm>
          <a:prstGeom prst="rect">
            <a:avLst/>
          </a:prstGeom>
        </p:spPr>
      </p:pic>
      <p:sp>
        <p:nvSpPr>
          <p:cNvPr id="33" name="任意多边形 32"/>
          <p:cNvSpPr/>
          <p:nvPr/>
        </p:nvSpPr>
        <p:spPr bwMode="auto">
          <a:xfrm>
            <a:off x="16502752" y="8922446"/>
            <a:ext cx="4391720" cy="1623655"/>
          </a:xfrm>
          <a:custGeom>
            <a:avLst/>
            <a:gdLst>
              <a:gd name="connsiteX0" fmla="*/ 0 w 3984172"/>
              <a:gd name="connsiteY0" fmla="*/ 13063 h 2926080"/>
              <a:gd name="connsiteX1" fmla="*/ 2586446 w 3984172"/>
              <a:gd name="connsiteY1" fmla="*/ 0 h 2926080"/>
              <a:gd name="connsiteX2" fmla="*/ 3984172 w 3984172"/>
              <a:gd name="connsiteY2" fmla="*/ 2926080 h 2926080"/>
              <a:gd name="connsiteX0" fmla="*/ 0 w 2599509"/>
              <a:gd name="connsiteY0" fmla="*/ 13063 h 1476103"/>
              <a:gd name="connsiteX1" fmla="*/ 2586446 w 2599509"/>
              <a:gd name="connsiteY1" fmla="*/ 0 h 1476103"/>
              <a:gd name="connsiteX2" fmla="*/ 2599509 w 2599509"/>
              <a:gd name="connsiteY2" fmla="*/ 1476103 h 1476103"/>
              <a:gd name="connsiteX0" fmla="*/ 0 w 2600476"/>
              <a:gd name="connsiteY0" fmla="*/ 13063 h 1585444"/>
              <a:gd name="connsiteX1" fmla="*/ 2586446 w 2600476"/>
              <a:gd name="connsiteY1" fmla="*/ 0 h 1585444"/>
              <a:gd name="connsiteX2" fmla="*/ 2599509 w 2600476"/>
              <a:gd name="connsiteY2" fmla="*/ 1476103 h 1585444"/>
              <a:gd name="connsiteX3" fmla="*/ 2599510 w 2600476"/>
              <a:gd name="connsiteY3" fmla="*/ 1476104 h 1585444"/>
              <a:gd name="connsiteX0" fmla="*/ 0 w 2600476"/>
              <a:gd name="connsiteY0" fmla="*/ 13063 h 1687088"/>
              <a:gd name="connsiteX1" fmla="*/ 2586446 w 2600476"/>
              <a:gd name="connsiteY1" fmla="*/ 0 h 1687088"/>
              <a:gd name="connsiteX2" fmla="*/ 2599509 w 2600476"/>
              <a:gd name="connsiteY2" fmla="*/ 1476103 h 1687088"/>
              <a:gd name="connsiteX3" fmla="*/ 2599510 w 2600476"/>
              <a:gd name="connsiteY3" fmla="*/ 1685109 h 1687088"/>
              <a:gd name="connsiteX0" fmla="*/ 0 w 3958047"/>
              <a:gd name="connsiteY0" fmla="*/ 13063 h 1666247"/>
              <a:gd name="connsiteX1" fmla="*/ 2586446 w 3958047"/>
              <a:gd name="connsiteY1" fmla="*/ 0 h 1666247"/>
              <a:gd name="connsiteX2" fmla="*/ 2599509 w 3958047"/>
              <a:gd name="connsiteY2" fmla="*/ 1476103 h 1666247"/>
              <a:gd name="connsiteX3" fmla="*/ 3958047 w 3958047"/>
              <a:gd name="connsiteY3" fmla="*/ 1658984 h 1666247"/>
              <a:gd name="connsiteX0" fmla="*/ 0 w 3958047"/>
              <a:gd name="connsiteY0" fmla="*/ 13063 h 1658984"/>
              <a:gd name="connsiteX1" fmla="*/ 2586446 w 3958047"/>
              <a:gd name="connsiteY1" fmla="*/ 0 h 1658984"/>
              <a:gd name="connsiteX2" fmla="*/ 2599509 w 3958047"/>
              <a:gd name="connsiteY2" fmla="*/ 1476103 h 1658984"/>
              <a:gd name="connsiteX3" fmla="*/ 3958047 w 3958047"/>
              <a:gd name="connsiteY3" fmla="*/ 1658984 h 1658984"/>
              <a:gd name="connsiteX0" fmla="*/ 0 w 3958047"/>
              <a:gd name="connsiteY0" fmla="*/ 13063 h 1515292"/>
              <a:gd name="connsiteX1" fmla="*/ 2586446 w 3958047"/>
              <a:gd name="connsiteY1" fmla="*/ 0 h 1515292"/>
              <a:gd name="connsiteX2" fmla="*/ 2599509 w 3958047"/>
              <a:gd name="connsiteY2" fmla="*/ 1476103 h 1515292"/>
              <a:gd name="connsiteX3" fmla="*/ 3958047 w 3958047"/>
              <a:gd name="connsiteY3" fmla="*/ 1515292 h 1515292"/>
            </a:gdLst>
            <a:ahLst/>
            <a:cxnLst>
              <a:cxn ang="0">
                <a:pos x="connsiteX0" y="connsiteY0"/>
              </a:cxn>
              <a:cxn ang="0">
                <a:pos x="connsiteX1" y="connsiteY1"/>
              </a:cxn>
              <a:cxn ang="0">
                <a:pos x="connsiteX2" y="connsiteY2"/>
              </a:cxn>
              <a:cxn ang="0">
                <a:pos x="connsiteX3" y="connsiteY3"/>
              </a:cxn>
            </a:cxnLst>
            <a:rect l="l" t="t" r="r" b="b"/>
            <a:pathLst>
              <a:path w="3958047" h="1515292">
                <a:moveTo>
                  <a:pt x="0" y="13063"/>
                </a:moveTo>
                <a:lnTo>
                  <a:pt x="2586446" y="0"/>
                </a:lnTo>
                <a:lnTo>
                  <a:pt x="2599509" y="1476103"/>
                </a:lnTo>
                <a:cubicBezTo>
                  <a:pt x="2562497" y="1486988"/>
                  <a:pt x="3958047" y="1515292"/>
                  <a:pt x="3958047" y="1515292"/>
                </a:cubicBezTo>
              </a:path>
            </a:pathLst>
          </a:cu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方正兰亭黑简体"/>
              <a:ea typeface="微软雅黑" pitchFamily="34" charset="-122"/>
            </a:endParaRPr>
          </a:p>
        </p:txBody>
      </p:sp>
    </p:spTree>
    <p:extLst>
      <p:ext uri="{BB962C8B-B14F-4D97-AF65-F5344CB8AC3E}">
        <p14:creationId xmlns:p14="http://schemas.microsoft.com/office/powerpoint/2010/main" val="1562054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内容占位符 4"/>
          <p:cNvGraphicFramePr>
            <a:graphicFrameLocks noGrp="1"/>
          </p:cNvGraphicFramePr>
          <p:nvPr>
            <p:ph sz="quarter" idx="57"/>
            <p:extLst>
              <p:ext uri="{D42A27DB-BD31-4B8C-83A1-F6EECF244321}">
                <p14:modId xmlns:p14="http://schemas.microsoft.com/office/powerpoint/2010/main" val="3301080931"/>
              </p:ext>
            </p:extLst>
          </p:nvPr>
        </p:nvGraphicFramePr>
        <p:xfrm>
          <a:off x="1749425" y="2997200"/>
          <a:ext cx="20883563" cy="9585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文本占位符 2"/>
          <p:cNvSpPr>
            <a:spLocks noGrp="1"/>
          </p:cNvSpPr>
          <p:nvPr>
            <p:ph type="body" sz="quarter" idx="61"/>
          </p:nvPr>
        </p:nvSpPr>
        <p:spPr/>
        <p:txBody>
          <a:bodyPr/>
          <a:lstStyle/>
          <a:p>
            <a:r>
              <a:rPr lang="zh-CN" altLang="en-US" dirty="0"/>
              <a:t>使命</a:t>
            </a:r>
          </a:p>
        </p:txBody>
      </p:sp>
      <p:sp>
        <p:nvSpPr>
          <p:cNvPr id="4" name="文本占位符 3"/>
          <p:cNvSpPr>
            <a:spLocks noGrp="1"/>
          </p:cNvSpPr>
          <p:nvPr>
            <p:ph type="body" sz="quarter" idx="62"/>
          </p:nvPr>
        </p:nvSpPr>
        <p:spPr/>
        <p:txBody>
          <a:bodyPr/>
          <a:lstStyle/>
          <a:p>
            <a:r>
              <a:rPr lang="zh-CN" altLang="en-US" dirty="0"/>
              <a:t>利益相关者</a:t>
            </a:r>
          </a:p>
        </p:txBody>
      </p:sp>
    </p:spTree>
    <p:extLst>
      <p:ext uri="{BB962C8B-B14F-4D97-AF65-F5344CB8AC3E}">
        <p14:creationId xmlns:p14="http://schemas.microsoft.com/office/powerpoint/2010/main" val="900154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59"/>
          </p:nvPr>
        </p:nvSpPr>
        <p:spPr>
          <a:xfrm>
            <a:off x="1135269" y="4565909"/>
            <a:ext cx="22064723" cy="4584183"/>
          </a:xfrm>
        </p:spPr>
        <p:txBody>
          <a:bodyPr/>
          <a:lstStyle/>
          <a:p>
            <a:r>
              <a:rPr lang="zh-CN" altLang="en-US" dirty="0"/>
              <a:t>和谐，绝不是一般理解上的表面一团和气。</a:t>
            </a:r>
          </a:p>
          <a:p>
            <a:r>
              <a:rPr lang="zh-CN" altLang="en-US" dirty="0"/>
              <a:t>和谐，就是想提意见的人敢于提出任何意见，直言不讳；面对意见的人心胸开阔，勇于接受任何意见。即沟通双方不隐瞒观点，不设置障碍，对事不对人。</a:t>
            </a:r>
          </a:p>
          <a:p>
            <a:r>
              <a:rPr lang="zh-CN" altLang="en-US" dirty="0"/>
              <a:t>知无不言，言无不尽，言者无罪，闻者足戒，这才是真正的和谐。</a:t>
            </a:r>
          </a:p>
        </p:txBody>
      </p:sp>
      <p:sp>
        <p:nvSpPr>
          <p:cNvPr id="3" name="文本占位符 2"/>
          <p:cNvSpPr>
            <a:spLocks noGrp="1"/>
          </p:cNvSpPr>
          <p:nvPr>
            <p:ph type="body" sz="quarter" idx="61"/>
          </p:nvPr>
        </p:nvSpPr>
        <p:spPr/>
        <p:txBody>
          <a:bodyPr/>
          <a:lstStyle/>
          <a:p>
            <a:r>
              <a:rPr lang="zh-CN" altLang="en-US" dirty="0"/>
              <a:t>使命</a:t>
            </a:r>
          </a:p>
        </p:txBody>
      </p:sp>
      <p:sp>
        <p:nvSpPr>
          <p:cNvPr id="4" name="文本占位符 3"/>
          <p:cNvSpPr>
            <a:spLocks noGrp="1"/>
          </p:cNvSpPr>
          <p:nvPr>
            <p:ph type="body" sz="quarter" idx="62"/>
          </p:nvPr>
        </p:nvSpPr>
        <p:spPr>
          <a:xfrm>
            <a:off x="1121414" y="1556343"/>
            <a:ext cx="18387241" cy="534065"/>
          </a:xfrm>
        </p:spPr>
        <p:txBody>
          <a:bodyPr/>
          <a:lstStyle/>
          <a:p>
            <a:r>
              <a:rPr lang="zh-CN" altLang="en-US" dirty="0"/>
              <a:t>和谐</a:t>
            </a:r>
          </a:p>
        </p:txBody>
      </p:sp>
    </p:spTree>
    <p:extLst>
      <p:ext uri="{BB962C8B-B14F-4D97-AF65-F5344CB8AC3E}">
        <p14:creationId xmlns:p14="http://schemas.microsoft.com/office/powerpoint/2010/main" val="3210812082"/>
      </p:ext>
    </p:extLst>
  </p:cSld>
  <p:clrMapOvr>
    <a:masterClrMapping/>
  </p:clrMapOvr>
</p:sld>
</file>

<file path=ppt/theme/theme1.xml><?xml version="1.0" encoding="utf-8"?>
<a:theme xmlns:a="http://schemas.openxmlformats.org/drawingml/2006/main" name="Office 主题">
  <a:themeElements>
    <a:clrScheme name="vivo Base Color">
      <a:dk1>
        <a:srgbClr val="000000"/>
      </a:dk1>
      <a:lt1>
        <a:srgbClr val="FFFFFF"/>
      </a:lt1>
      <a:dk2>
        <a:srgbClr val="434343"/>
      </a:dk2>
      <a:lt2>
        <a:srgbClr val="A9A9A9"/>
      </a:lt2>
      <a:accent1>
        <a:srgbClr val="375FFF"/>
      </a:accent1>
      <a:accent2>
        <a:srgbClr val="00C8FF"/>
      </a:accent2>
      <a:accent3>
        <a:srgbClr val="1D00E6"/>
      </a:accent3>
      <a:accent4>
        <a:srgbClr val="7800F9"/>
      </a:accent4>
      <a:accent5>
        <a:srgbClr val="8E9FFE"/>
      </a:accent5>
      <a:accent6>
        <a:srgbClr val="91E6F9"/>
      </a:accent6>
      <a:hlink>
        <a:srgbClr val="5F5AFF"/>
      </a:hlink>
      <a:folHlink>
        <a:srgbClr val="9B6AFC"/>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alpha val="51000"/>
          </a:schemeClr>
        </a:solidFill>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13995</TotalTime>
  <Words>2346</Words>
  <Application>Microsoft Office PowerPoint</Application>
  <PresentationFormat>自定义</PresentationFormat>
  <Paragraphs>177</Paragraphs>
  <Slides>30</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30</vt:i4>
      </vt:variant>
    </vt:vector>
  </HeadingPairs>
  <TitlesOfParts>
    <vt:vector size="48" baseType="lpstr">
      <vt:lpstr>Helvetica Neue</vt:lpstr>
      <vt:lpstr>Helvetica Neue Medium</vt:lpstr>
      <vt:lpstr>vivo type CNS</vt:lpstr>
      <vt:lpstr>vivo type CNS Light</vt:lpstr>
      <vt:lpstr>vivo type CN简 Bold</vt:lpstr>
      <vt:lpstr>vivo type CN简 Light</vt:lpstr>
      <vt:lpstr>vivo type CN简 Regular</vt:lpstr>
      <vt:lpstr>DengXian</vt:lpstr>
      <vt:lpstr>方正兰亭黑简体</vt:lpstr>
      <vt:lpstr>方正兰亭纤黑_GBK</vt:lpstr>
      <vt:lpstr>华文细黑</vt:lpstr>
      <vt:lpstr>宋体</vt:lpstr>
      <vt:lpstr>微软雅黑</vt:lpstr>
      <vt:lpstr>Arial</vt:lpstr>
      <vt:lpstr>Calibri</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mac 004</dc:creator>
  <cp:lastModifiedBy>练昌秀</cp:lastModifiedBy>
  <cp:revision>450</cp:revision>
  <dcterms:created xsi:type="dcterms:W3CDTF">2018-12-24T08:48:41Z</dcterms:created>
  <dcterms:modified xsi:type="dcterms:W3CDTF">2019-12-06T11:22:28Z</dcterms:modified>
</cp:coreProperties>
</file>